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DCAB5D-8B08-49ED-A90C-3495FF991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E7E41-58D3-49B2-BF24-81F24DF1D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D2939B-DE40-4F3E-B119-388422F8B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B570A9-F984-4B75-A22C-989199B56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82979E-ACD2-420A-8DE7-D2032A3E0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EF499A-CA86-4DFD-A29B-1F2E17238D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54BEEC-2379-489E-860D-42ADA2D6EE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669DD-1814-4AD9-A713-A01075B87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70191-7F9E-44D2-A577-A1CCA542C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FEEB8-EE20-4FA2-8D5E-62F655C28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1B1CE-9380-46B6-9548-9C23F506F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27015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城市桥梁施工与质量验收的综合评价方法</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城市桥梁施工概述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质量验收标准与流程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综合评价方法的理论基础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城市桥梁施工与质量验收的综合评价方法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综合评价方法的应用案例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未来研究方向与展望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城市桥梁施工概述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保障公共安全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稳固耐用的桥梁能够确保市民安全出行，降低交通事故风险。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城市交通网络的重要组成部分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桥梁是连接城市各区域的关键节点，对优化交通布局、提高通行效率具有重要作用。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促进经济发展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便捷的交通网络有助于促进城市内及周边地区的经济交流与合作。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前期准备</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基础施工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上部结构施工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桥面铺装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城市桥梁施工的流程</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8" r="165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勘察地形、水文条件，设计桥梁结构，制定施工方案。</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浇筑桥墩、桥台等基础结构。</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安装梁体、拱圈等桥梁主体结构。</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完成桥面防水、排水、铺装等细部处理。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城市中桥梁施工往往面临复杂的地理、水文环境，需采取相应措施确保施工安全。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施工环境复杂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交通疏导与组织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高质量要求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施工过程中需合理安排交通流向，确保市民出行不受影响。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城市桥梁需满足高承载力、耐久性等要求，对施工技术和材料选择提出更高标准。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城市桥梁施工的难点与挑战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质量验收标准与流程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质量验收是城市桥梁施工过程中对已完成部分进行质量检测和评估的环节，旨在确保桥梁结构的安全性和稳定性。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质量验收的定义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质量验收是城市桥梁施工过程中的关键环节，对于保障桥梁质量和安全至关重要。通过质量验收，可以及时发现并处理施工中的质量问题，降低安全风险，提高工程质量。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质量验收的重要性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包括桥梁的承载能力、稳定性、抗风抗震性能等，要符合国家相关标准和规范。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结构安全性</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评估桥梁在使用过程中是否满足设计要求，如通行能力、排水性能等。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结构适用性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评估桥梁在不同环境因素下的耐久性能，如抗疲劳、抗腐蚀等。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结构耐久性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对桥梁外观进行初步检查，观察是否存在明显的施工缺陷或损伤。</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初步检测</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对检测所得数据进行整理和分析，评估桥梁的质量状况。</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数据分析</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使用专业检测工具和方法，对桥梁的各个部位进行详细检测，获取各项性能指标的具体数据。</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详细检测</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根据数据分析结果，对存在问题的部位进行整改或加固，确保桥梁质量达标。</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结果处理</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质量验收的流程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综合评价方法的理论基础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综合评价方法的定义与特点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综合评价方法是一种对研究对象进行全面、系统评价的方法，通过对多个指标进行综合分析，得出一个综合的评价结果。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综合性、系统性、客观性、实用性。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主观评价法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基于人的主观判断和经验，如专家打分法、层次分析法等。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客观评价法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基于客观数据和指标进行评价，如主成分分析法、熵权法等。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主客观结合法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结合主观和客观两种方法进行评价，如灰色关联度分析法、模糊综合评价法等。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综合评价方法的分类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https://d.book118.com/258027015126006037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2024-09-17T20:52:12.631</cp:lastPrinted>
  <dcterms:created xsi:type="dcterms:W3CDTF">2024-09-17T12:52:12Z</dcterms:created>
  <dcterms:modified xsi:type="dcterms:W3CDTF">2024-09-17T12:52:14Z</dcterms:modified>
</cp:coreProperties>
</file>