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3CA51-BD23-4232-BBC7-61E7FB0A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C6DB-3F01-4A5A-91FC-052D0A91D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6FAB6-ECA1-4DD4-8839-B4844CA9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1F8AC-4E26-4673-A22D-8A53888F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FA95D-5695-4A2E-B96B-88F09270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DB210-9427-40C4-B959-0681C671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D8631C-FC82-4227-925F-50A5FA30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2AE6A-9662-44CF-9C95-875A4716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4402A-BFC5-4DB9-BE97-93DA0AE2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49A65-057F-49C1-8B05-1BCB6884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1F38A-7C27-410E-B436-EFC5CE85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7136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应用WI进行肺动脉高压疾病的评估与治疗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WI技术在肺动脉高压评估中应用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WI技术在肺动脉高压治疗中应用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多学科协作在肺动脉高压诊疗中重要性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肺动脉高压疾病概述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肺动脉高压（PAH）是指静息状态下右心导管测得的肺动脉平均压≥25mmHg的一类肺血管疾病。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根据发病原因、病理生理机制、临床表现和治疗策略，PAH可分为五大类，包括特发性PAH、遗传性PAH、药物和毒物所致PAH、疾病相关性PAH（如结缔组织病、HIV感染等）以及肺静脉闭塞病/肺毛细血管瘤样增生症等。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PAH的发病原因复杂多样，包括遗传因素、环境因素、药物和毒物暴露以及多种疾病状态等。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年龄、性别、家族遗传史、吸烟、高原生活、慢性肺部疾病、结缔组织病等都是PAH发病的危险因素。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PAH患者常表现为呼吸困难、乏力、胸痛、晕厥等症状，严重者可出现右心衰竭。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PAH的诊断主要依据临床表现、体格检查和实验室检查，其中右心导管检查是确诊PAH的金标准。此外，超声心动图、心电图、肺功能检查等也有助于PAH的诊断和评估。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PAH患者的预后因病情严重程度、治疗反应和并发症等因素而异。一般来说，轻度PAH患者预后较好，而重度PAH患者预后较差。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影响PAH患者预后的因素包括病情严重程度、治疗依从性、并发症发生情况、心理状态等。因此，积极治疗、加强护理、改善心理状态等有助于提高PAH患者的预后。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WI技术在肺动脉高压评估中应用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WI（血流成像）技术是一种无创性检查方法，通过探测血液流动引起的信号变化，生成血流图像，进而评估血管形态和血流动力学信息。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WI技术具有无创、无辐射、高分辨率等优点，能够清晰显示肺动脉血管结构，提供准确的血流动力学信息，为肺动脉高压的评估提供重要依据。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传统肺动脉高压评估方法包括心电图、X线胸片、超声心动图等，这些方法在评估肺动脉高压方面存在一定局限性，如准确性、敏感性不足等。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WI技术在评估肺动脉高压方面具有更高的准确性和敏感性，能够提供更详细的血管形态和血流动力学信息，为疾病的早期诊断和治疗提供更可靠的依据。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WI技术与传统方法比较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肺动脉高压评估方法比较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WI在肺动脉高压评估中价值体现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准确评估病情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WI技术能够准确评估肺动脉高压患者的病情，包括血管狭窄程度、血流动力学异常等，有助于医生制定更精确的治疗方案。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指导治疗决策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通过WI技术评估肺动脉高压患者的病情，医生可以更有针对性地选择治疗方法，提高治疗效果，改善患者预后。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WI技术还可以用于监测肺动脉高压患者的治疗效果，及时调整治疗方案，以达到最佳治疗效果。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通过具体案例分析，展示WI技术在肺动脉高压评估中的实际应用效果，包括病情评估、治疗决策和治疗效果监测等方面。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分享在肺动脉高压评估中应用WI技术的实践经验和注意事项，为同行提供参考和借鉴。同时，强调医生在临床实践中应不断学习和掌握新技术，以提高诊疗水平和服务质量。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WI技术在肺动脉高压治疗中应用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https://d.book118.com/258027136131006032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2024-09-10T12:05:49.694</cp:lastPrinted>
  <dcterms:created xsi:type="dcterms:W3CDTF">2024-09-10T04:05:49Z</dcterms:created>
  <dcterms:modified xsi:type="dcterms:W3CDTF">2024-09-10T04:05:51Z</dcterms:modified>
</cp:coreProperties>
</file>