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17A35E-C714-45F5-BCC0-212053C4BD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D3499B-E762-407B-A89B-57C00BCFEC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462BC3-3704-49FF-8027-249E9AF68F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526B6C-7485-4A43-A10B-7E9C8A42F7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3DD2CF-F7A2-41CC-9F1F-D54B71C53E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93FC4C-97F0-4900-BFA3-BECA3601EE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72BC40-F292-4A31-85FF-3869714C97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2F2D6C-6573-491F-BF5D-D1BECC1648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75F3D8-A862-436C-BABB-2933BE5393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61FD34-D38D-4FEE-859A-71D47ADB66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20F1DC-3648-43BC-AD33-1FBCD50C82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031024032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全民国家安全知识讲座</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国家安全概述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公民的国家安全责任与义务</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国家安全领域</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国家安全教育</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全民参与国家安全建设</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国家安全概述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国家安全是国家的基本利益，是一个国家处于没有危险的客观状态，也就是国家政权、主权、统一和领土完整、人民福祉、经济社会可持续发展和国家其他重大利益相对处于没有危险和不受内外威胁的状态，以及保障持续安全状态的能力。</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国家安全是保障一个国家生存与发展的前提，涉及到国家的政治稳定、经济发展、社会和谐以及国际地位等方方面面。一个国家的安全不仅限于免受外来侵略和颠覆，还包括国内政治稳定、经济发展、文化繁荣、生态环境安全等。</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总结词</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详细描述</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国家安全的定义与重要性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家安全面临的威胁与挑战包括政治、经济、军事、文化等多个方面，如恐怖主义、分裂主义、极端主义等威胁国家政治稳定，经济全球化带来的金融风险、资源短缺、环境污染等挑战，以及新技术发展带来的信息安全、网络安全等挑战。</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全球化的深入发展，国家安全面临的威胁与挑战也日益复杂多样。政治方面，恐怖主义、分裂主义和极端主义势力抬头，对国家政权和国内稳定构成严重威胁。经济方面，全球经济波动、金融风险、资源短缺以及环境污染等问题给国家经济发展带来巨大压力。军事方面，军备竞赛和地区冲突依然存在，对国家安全构成直接威胁。文化方面，文化侵略和信息安全问题日益突出，对国家文化独立和文化软实力造成影响。</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国家安全面临的威胁与挑战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总结词：国家安全法律法规与政策是国家安全体系的重要组成部分，包括国家安全法、反恐怖主义法、网络安全法等法律法规，以及国家安全战略、国防战略、能源安全政策等政策。</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详细描述：为了维护国家安全，各国政府制定了一系列法律法规和政策措施。这些法律法规和政策措施涉及国家安全各个方面，为国家安全工作提供了法律保障和政策支持。例如，国家安全法规定了国家安全的定义和国家安全工作的职责；反恐怖主义法打击各类恐怖主义活动；网络安全法保护国家网络安全；国家安全战略明确了国家安全的指导思想、基本原则和任务目标；国防战略则针对国家的军事安全做出规划和部署。这些法律法规和政策措施的实施，有力地维护了国家的安全稳定和发展利益。</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国家安全法律法规与政策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公民的国家安全责任与义务</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公民的国家安全意识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了解国家安全法律法规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公民应了解国家安全法律法规，明确自己在维护国家安全中的权利和义务。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认识国家安全的重要性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公民应认识到国家安全对国家、社会和个人的重要性，积极参与维护国家安全的工作。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关注国内外安全形势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公民应关注国内外安全形势，了解国家面临的安全威胁和挑战，提高防范意识。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公民应严格遵守保密规定，不泄露国家秘密，保护国家安全。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保守国家秘密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防范网络攻击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维护社会稳定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公民应加强网络安全意识，不随意点击不明链接，防范网络攻击和病毒传播。</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公民应遵守法律法规，不参与非法集会、游行等活动，维护社会稳定和国家安全。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公民的国家安全防范措施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公民发现涉及国家安全的可疑情况，应及时向有关部门报告，协助有关部门维护国家安全。</a:t>
            </a:r>
          </a:p>
        </p:txBody>
      </p:sp>
      <p:pic>
        <p:nvPicPr>
          <p:cNvPr id="5" name="Picture 5"/>
          <p:cNvPicPr>
            <a:picLocks noChangeAspect="1"/>
          </p:cNvPicPr>
          <p:nvPr/>
        </p:nvPicPr>
        <p:blipFill>
          <a:blip r:embed="rId2"/>
          <a:srcRect l="11958" r="1195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8542" r="854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1333" r="1133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及时报告可疑情况</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公民应积极提供涉及国家安全的线索和证据，为国家安全工作提供支持和帮助。</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提供线索和证据</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相关部门应采取措施保护举报人的安全，防止举报人受到打击报复和威胁。</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保护举报人安全</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公民的国家安全举报义务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国家安全领域</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051" r="14051"/>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政治安全是指国家主权、政权、政治制度以及意识形态等方面免受各种侵袭、干扰、威胁和危害的状态。</a:t>
            </a:r>
            <a:endParaRPr lang="en-US" sz="1100"/>
          </a:p>
        </p:txBody>
      </p:sp>
      <p:sp>
        <p:nvSpPr>
          <p:cNvPr id="4" name="AutoShape 4"/>
          <p:cNvSpPr/>
          <p:nvPr/>
        </p:nvSpPr>
        <p:spPr>
          <a:xfrm>
            <a:off x="623610" y="3270075"/>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维护政治安全的核心是维护国家政权安全和政治制度安全，确保国家主权、政权、政治制度不受侵犯，确保政治稳定和政权安全。</a:t>
            </a:r>
            <a:endParaRPr lang="en-US" sz="1100"/>
          </a:p>
        </p:txBody>
      </p:sp>
      <p:sp>
        <p:nvSpPr>
          <p:cNvPr id="5" name="AutoShape 5"/>
          <p:cNvSpPr/>
          <p:nvPr/>
        </p:nvSpPr>
        <p:spPr>
          <a:xfrm>
            <a:off x="623610" y="4650890"/>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维护政治安全需要加强国家安全宣传教育，提高全民国家安全意识，加强国家安全法律法规的宣传和普及。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政治安全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https://d.book118.com/258031024032006032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2024-09-09T13:30:00.817</cp:lastPrinted>
  <dcterms:created xsi:type="dcterms:W3CDTF">2024-09-09T05:30:00Z</dcterms:created>
  <dcterms:modified xsi:type="dcterms:W3CDTF">2024-09-09T05:30:02Z</dcterms:modified>
</cp:coreProperties>
</file>