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874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7"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tags" Target="tags/tag346.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 Target="slides/slide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DCE46F-156C-4AE8-AE3A-F57F2D99E3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17AC9C-1D7B-44D9-8F68-B0457F698F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1793E3-9DF4-4C85-9305-D1914C3CC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EC4880-5B99-49CD-9FCF-A33C7C0DD6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F6BD24-F592-4C4A-BF67-FA719A45F6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57D8F8-677C-44FE-942E-3E352A2877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6D20FA-D2BF-4419-A265-56B39845E9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01ABC6-E269-4ACD-80C1-BCE1D55D21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FCC575-9456-4A3D-8333-DCC1750F5E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E28742-D1BC-4BA3-8D24-0AF398FEE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D0A248-E2A0-4C81-BC8C-C74D3D912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672" name="矩形 22"/>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37" name="组合 25"/>
            <p:cNvGrpSpPr/>
            <p:nvPr/>
          </p:nvGrpSpPr>
          <p:grpSpPr>
            <a:xfrm>
              <a:off x="960" y="3138"/>
              <a:ext cx="1910" cy="284"/>
              <a:chOff x="930" y="1845"/>
              <a:chExt cx="1709" cy="254"/>
            </a:xfrm>
            <a:grpFill/>
          </p:grpSpPr>
          <p:sp>
            <p:nvSpPr>
              <p:cNvPr id="1048674"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6"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8"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0"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4"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29" name="直接连接符 26"/>
            <p:cNvCxnSpPr/>
            <p:nvPr>
              <p:custDataLst>
                <p:tags r:id="rId11"/>
              </p:custDataLst>
            </p:nvPr>
          </p:nvCxnSpPr>
          <p:spPr>
            <a:xfrm>
              <a:off x="2775" y="3411"/>
              <a:ext cx="2748" cy="0"/>
            </a:xfrm>
            <a:prstGeom prst="line">
              <a:avLst/>
            </a:prstGeom>
            <a:grp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097155"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1048686" name="椭圆 34"/>
          <p:cNvSpPr/>
          <p:nvPr userDrawn="1">
            <p:custDataLst>
              <p:tags r:id="rId14"/>
            </p:custDataLst>
          </p:nvPr>
        </p:nvSpPr>
        <p:spPr>
          <a:xfrm>
            <a:off x="559435" y="524573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8" name="等腰三角形 35"/>
          <p:cNvSpPr/>
          <p:nvPr userDrawn="1">
            <p:custDataLst>
              <p:tags r:id="rId15"/>
            </p:custDataLst>
          </p:nvPr>
        </p:nvSpPr>
        <p:spPr>
          <a:xfrm rot="5400000">
            <a:off x="701675" y="540575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690"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692"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9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20"/>
            </p:custDataLst>
          </p:nvPr>
        </p:nvSpPr>
        <p:spPr/>
        <p:txBody>
          <a:bodyPr>
            <a:normAutofit/>
          </a:bodyPr>
          <a:lstStyle/>
          <a:p>
            <a:endParaRPr lang="zh-CN" altLang="en-US"/>
          </a:p>
        </p:txBody>
      </p:sp>
      <p:sp>
        <p:nvSpPr>
          <p:cNvPr id="1048698"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1048702"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9" name=""/>
        <p:cNvGrpSpPr/>
        <p:nvPr/>
      </p:nvGrpSpPr>
      <p:grpSpPr>
        <a:xfrm>
          <a:off x="0" y="0"/>
          <a:ext cx="0" cy="0"/>
        </a:xfrm>
      </p:grpSpPr>
      <p:sp>
        <p:nvSpPr>
          <p:cNvPr id="104870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0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0" name="页脚占位符 4"/>
          <p:cNvSpPr>
            <a:spLocks noGrp="1"/>
          </p:cNvSpPr>
          <p:nvPr>
            <p:ph type="ftr" sz="quarter" idx="11"/>
            <p:custDataLst>
              <p:tags r:id="rId4"/>
            </p:custDataLst>
          </p:nvPr>
        </p:nvSpPr>
        <p:spPr/>
        <p:txBody>
          <a:bodyPr/>
          <a:lstStyle/>
          <a:p>
            <a:endParaRPr lang="zh-CN" altLang="en-US"/>
          </a:p>
        </p:txBody>
      </p:sp>
      <p:sp>
        <p:nvSpPr>
          <p:cNvPr id="104871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1" name=""/>
        <p:cNvGrpSpPr/>
        <p:nvPr/>
      </p:nvGrpSpPr>
      <p:grpSpPr>
        <a:xfrm>
          <a:off x="0" y="0"/>
          <a:ext cx="0" cy="0"/>
        </a:xfrm>
      </p:grpSpPr>
      <p:pic>
        <p:nvPicPr>
          <p:cNvPr id="2097157"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714" name="矩形 14"/>
          <p:cNvSpPr/>
          <p:nvPr userDrawn="1">
            <p:custDataLst>
              <p:tags r:id="rId3"/>
            </p:custDataLst>
          </p:nvPr>
        </p:nvSpPr>
        <p:spPr>
          <a:xfrm>
            <a:off x="1028065" y="0"/>
            <a:ext cx="2239645"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9"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2097161"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1048716"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1048718"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0"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11"/>
            </p:custDataLst>
          </p:nvPr>
        </p:nvSpPr>
        <p:spPr/>
        <p:txBody>
          <a:bodyPr/>
          <a:lstStyle/>
          <a:p>
            <a:endParaRPr lang="zh-CN" altLang="en-US"/>
          </a:p>
        </p:txBody>
      </p:sp>
      <p:sp>
        <p:nvSpPr>
          <p:cNvPr id="1048724"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43" name=""/>
        <p:cNvGrpSpPr/>
        <p:nvPr/>
      </p:nvGrpSpPr>
      <p:grpSpPr>
        <a:xfrm>
          <a:off x="0" y="0"/>
          <a:ext cx="0" cy="0"/>
        </a:xfrm>
      </p:grpSpPr>
      <p:pic>
        <p:nvPicPr>
          <p:cNvPr id="209716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1048726" name="矩形 6"/>
          <p:cNvSpPr/>
          <p:nvPr userDrawn="1">
            <p:custDataLst>
              <p:tags r:id="rId3"/>
            </p:custDataLst>
          </p:nvPr>
        </p:nvSpPr>
        <p:spPr>
          <a:xfrm>
            <a:off x="9525" y="3152140"/>
            <a:ext cx="12182475" cy="1419860"/>
          </a:xfrm>
          <a:prstGeom prst="rect">
            <a:avLst/>
          </a:prstGeom>
          <a:gradFill>
            <a:gsLst>
              <a:gs pos="0">
                <a:schemeClr val="accent1"/>
              </a:gs>
              <a:gs pos="55000">
                <a:schemeClr val="accent2">
                  <a:alpha val="95000"/>
                </a:schemeClr>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097165"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1048728"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1048730"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8732" name="页脚占位符 4"/>
          <p:cNvSpPr>
            <a:spLocks noGrp="1"/>
          </p:cNvSpPr>
          <p:nvPr>
            <p:ph type="ftr" sz="quarter" idx="11"/>
            <p:custDataLst>
              <p:tags r:id="rId8"/>
            </p:custDataLst>
          </p:nvPr>
        </p:nvSpPr>
        <p:spPr/>
        <p:txBody>
          <a:bodyPr/>
          <a:lstStyle/>
          <a:p>
            <a:endParaRPr lang="zh-CN" altLang="en-US"/>
          </a:p>
        </p:txBody>
      </p:sp>
      <p:sp>
        <p:nvSpPr>
          <p:cNvPr id="1048734"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1048736"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46" name="页脚占位符 5"/>
          <p:cNvSpPr>
            <a:spLocks noGrp="1"/>
          </p:cNvSpPr>
          <p:nvPr>
            <p:ph type="ftr" sz="quarter" idx="11"/>
            <p:custDataLst>
              <p:tags r:id="rId5"/>
            </p:custDataLst>
          </p:nvPr>
        </p:nvSpPr>
        <p:spPr/>
        <p:txBody>
          <a:bodyPr/>
          <a:lstStyle/>
          <a:p>
            <a:endParaRPr lang="zh-CN" altLang="en-US"/>
          </a:p>
        </p:txBody>
      </p:sp>
      <p:sp>
        <p:nvSpPr>
          <p:cNvPr id="104874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7" name=""/>
        <p:cNvGrpSpPr/>
        <p:nvPr/>
      </p:nvGrpSpPr>
      <p:grpSpPr>
        <a:xfrm>
          <a:off x="0" y="0"/>
          <a:ext cx="0" cy="0"/>
        </a:xfrm>
      </p:grpSpPr>
      <p:sp>
        <p:nvSpPr>
          <p:cNvPr id="104875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2" name="页脚占位符 7"/>
          <p:cNvSpPr>
            <a:spLocks noGrp="1"/>
          </p:cNvSpPr>
          <p:nvPr>
            <p:ph type="ftr" sz="quarter" idx="11"/>
            <p:custDataLst>
              <p:tags r:id="rId7"/>
            </p:custDataLst>
          </p:nvPr>
        </p:nvSpPr>
        <p:spPr/>
        <p:txBody>
          <a:bodyPr/>
          <a:lstStyle/>
          <a:p>
            <a:endParaRPr lang="zh-CN" altLang="en-US"/>
          </a:p>
        </p:txBody>
      </p:sp>
      <p:sp>
        <p:nvSpPr>
          <p:cNvPr id="104876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9" name=""/>
        <p:cNvGrpSpPr/>
        <p:nvPr/>
      </p:nvGrpSpPr>
      <p:grpSpPr>
        <a:xfrm>
          <a:off x="0" y="0"/>
          <a:ext cx="0" cy="0"/>
        </a:xfrm>
      </p:grpSpPr>
      <p:sp>
        <p:nvSpPr>
          <p:cNvPr id="104876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6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0" name="页脚占位符 3"/>
          <p:cNvSpPr>
            <a:spLocks noGrp="1"/>
          </p:cNvSpPr>
          <p:nvPr>
            <p:ph type="ftr" sz="quarter" idx="11"/>
            <p:custDataLst>
              <p:tags r:id="rId3"/>
            </p:custDataLst>
          </p:nvPr>
        </p:nvSpPr>
        <p:spPr/>
        <p:txBody>
          <a:bodyPr/>
          <a:lstStyle/>
          <a:p>
            <a:endParaRPr lang="zh-CN" altLang="en-US"/>
          </a:p>
        </p:txBody>
      </p:sp>
      <p:sp>
        <p:nvSpPr>
          <p:cNvPr id="104877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51" name=""/>
        <p:cNvGrpSpPr/>
        <p:nvPr/>
      </p:nvGrpSpPr>
      <p:grpSpPr>
        <a:xfrm>
          <a:off x="0" y="0"/>
          <a:ext cx="0" cy="0"/>
        </a:xfrm>
      </p:grpSpPr>
      <p:sp>
        <p:nvSpPr>
          <p:cNvPr id="104877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76" name="页脚占位符 2"/>
          <p:cNvSpPr>
            <a:spLocks noGrp="1"/>
          </p:cNvSpPr>
          <p:nvPr>
            <p:ph type="ftr" sz="quarter" idx="11"/>
            <p:custDataLst>
              <p:tags r:id="rId2"/>
            </p:custDataLst>
          </p:nvPr>
        </p:nvSpPr>
        <p:spPr/>
        <p:txBody>
          <a:bodyPr/>
          <a:lstStyle/>
          <a:p>
            <a:endParaRPr lang="zh-CN" altLang="en-US"/>
          </a:p>
        </p:txBody>
      </p:sp>
      <p:sp>
        <p:nvSpPr>
          <p:cNvPr id="104877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1048780" name="矩形 4"/>
          <p:cNvSpPr/>
          <p:nvPr userDrawn="1">
            <p:custDataLst>
              <p:tags r:id="rId4"/>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53" name=""/>
        <p:cNvGrpSpPr/>
        <p:nvPr/>
      </p:nvGrpSpPr>
      <p:grpSpPr>
        <a:xfrm>
          <a:off x="0" y="0"/>
          <a:ext cx="0" cy="0"/>
        </a:xfrm>
      </p:grpSpPr>
      <p:sp>
        <p:nvSpPr>
          <p:cNvPr id="1048782" name="矩形 1"/>
          <p:cNvSpPr/>
          <p:nvPr userDrawn="1">
            <p:custDataLst>
              <p:tags r:id="rId1"/>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84"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4"/>
            </p:custDataLst>
          </p:nvPr>
        </p:nvSpPr>
        <p:spPr/>
        <p:txBody>
          <a:bodyPr/>
          <a:lstStyle/>
          <a:p>
            <a:endParaRPr lang="zh-CN" altLang="en-US"/>
          </a:p>
        </p:txBody>
      </p:sp>
      <p:sp>
        <p:nvSpPr>
          <p:cNvPr id="104879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5" name=""/>
        <p:cNvGrpSpPr/>
        <p:nvPr/>
      </p:nvGrpSpPr>
      <p:grpSpPr>
        <a:xfrm>
          <a:off x="0" y="0"/>
          <a:ext cx="0" cy="0"/>
        </a:xfrm>
      </p:grpSpPr>
      <p:sp>
        <p:nvSpPr>
          <p:cNvPr id="104879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1048794"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98" name="页脚占位符 7"/>
          <p:cNvSpPr>
            <a:spLocks noGrp="1"/>
          </p:cNvSpPr>
          <p:nvPr>
            <p:ph type="ftr" sz="quarter" idx="11"/>
            <p:custDataLst>
              <p:tags r:id="rId4"/>
            </p:custDataLst>
          </p:nvPr>
        </p:nvSpPr>
        <p:spPr/>
        <p:txBody>
          <a:bodyPr/>
          <a:lstStyle/>
          <a:p>
            <a:endParaRPr lang="zh-CN" altLang="en-US"/>
          </a:p>
        </p:txBody>
      </p:sp>
      <p:sp>
        <p:nvSpPr>
          <p:cNvPr id="104880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7" name=""/>
        <p:cNvGrpSpPr/>
        <p:nvPr/>
      </p:nvGrpSpPr>
      <p:grpSpPr>
        <a:xfrm>
          <a:off x="0" y="0"/>
          <a:ext cx="0" cy="0"/>
        </a:xfrm>
      </p:grpSpPr>
      <p:pic>
        <p:nvPicPr>
          <p:cNvPr id="209716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802" name="矩形 9"/>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048804" name="椭圆 13"/>
          <p:cNvSpPr/>
          <p:nvPr userDrawn="1">
            <p:custDataLst>
              <p:tags r:id="rId6"/>
            </p:custDataLst>
          </p:nvPr>
        </p:nvSpPr>
        <p:spPr>
          <a:xfrm>
            <a:off x="559435" y="504761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等腰三角形 14"/>
          <p:cNvSpPr/>
          <p:nvPr userDrawn="1">
            <p:custDataLst>
              <p:tags r:id="rId7"/>
            </p:custDataLst>
          </p:nvPr>
        </p:nvSpPr>
        <p:spPr>
          <a:xfrm rot="5400000">
            <a:off x="701675" y="520763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810"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12"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12"/>
            </p:custDataLst>
          </p:nvPr>
        </p:nvSpPr>
        <p:spPr/>
        <p:txBody>
          <a:bodyPr/>
          <a:lstStyle/>
          <a:p>
            <a:endParaRPr lang="zh-CN" altLang="en-US"/>
          </a:p>
        </p:txBody>
      </p:sp>
      <p:sp>
        <p:nvSpPr>
          <p:cNvPr id="104881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18"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048820"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59"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1048822"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4"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6"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8"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0"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2"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35"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矩形 7"/>
          <p:cNvSpPr/>
          <p:nvPr userDrawn="1">
            <p:custDataLst>
              <p:tags r:id="rId12"/>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58" name="矩形 9"/>
          <p:cNvSpPr/>
          <p:nvPr userDrawn="1">
            <p:custDataLst>
              <p:tags r:id="rId13"/>
            </p:custDataLst>
          </p:nvPr>
        </p:nvSpPr>
        <p:spPr>
          <a:xfrm rot="16200000">
            <a:off x="2379345" y="-1689735"/>
            <a:ext cx="150495" cy="490728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0" name="KSO_TEMPLATE" hidden="1"/>
          <p:cNvSpPr/>
          <p:nvPr userDrawn="1">
            <p:custDataLst>
              <p:tags r:id="rId19"/>
            </p:custDataLst>
          </p:nvPr>
        </p:nvSpPr>
        <p:spPr>
          <a:xfrm flipH="1">
            <a:off x="0" y="0"/>
            <a:ext cx="0" cy="0"/>
          </a:xfrm>
          <a:prstGeom prst="rect">
            <a:avLst/>
          </a:prstGeom>
          <a:gradFill>
            <a:gsLst>
              <a:gs pos="0">
                <a:schemeClr val="accent2">
                  <a:alpha val="80000"/>
                </a:schemeClr>
              </a:gs>
              <a:gs pos="48000">
                <a:schemeClr val="accent2">
                  <a:alpha val="7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8739" r:id="rId2"/>
    <p:sldLayoutId id="2147488740" r:id="rId3"/>
    <p:sldLayoutId id="2147488741" r:id="rId4"/>
    <p:sldLayoutId id="2147488742" r:id="rId5"/>
    <p:sldLayoutId id="2147488743" r:id="rId6"/>
    <p:sldLayoutId id="2147488744" r:id="rId7"/>
    <p:sldLayoutId id="2147488745" r:id="rId8"/>
    <p:sldLayoutId id="2147488746" r:id="rId9"/>
    <p:sldLayoutId id="2147488747" r:id="rId10"/>
    <p:sldLayoutId id="2147488748"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22" Type="http://schemas.openxmlformats.org/officeDocument/2006/relationships/tags" Target="../tags/tag13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tags" Target="../tags/tag137.xml" /><Relationship Id="rId20" Type="http://schemas.openxmlformats.org/officeDocument/2006/relationships/tags" Target="../tags/tag155.xml" /><Relationship Id="rId21" Type="http://schemas.openxmlformats.org/officeDocument/2006/relationships/tags" Target="../tags/tag156.xml" /><Relationship Id="rId22" Type="http://schemas.openxmlformats.org/officeDocument/2006/relationships/tags" Target="../tags/tag157.xml" /><Relationship Id="rId23" Type="http://schemas.openxmlformats.org/officeDocument/2006/relationships/tags" Target="../tags/tag158.xml" /><Relationship Id="rId24" Type="http://schemas.openxmlformats.org/officeDocument/2006/relationships/tags" Target="../tags/tag159.xml" /><Relationship Id="rId25" Type="http://schemas.openxmlformats.org/officeDocument/2006/relationships/tags" Target="../tags/tag160.xml" /><Relationship Id="rId26" Type="http://schemas.openxmlformats.org/officeDocument/2006/relationships/tags" Target="../tags/tag161.xml" /><Relationship Id="rId27" Type="http://schemas.openxmlformats.org/officeDocument/2006/relationships/tags" Target="../tags/tag162.xml" /><Relationship Id="rId28" Type="http://schemas.openxmlformats.org/officeDocument/2006/relationships/tags" Target="../tags/tag163.xml" /><Relationship Id="rId29" Type="http://schemas.openxmlformats.org/officeDocument/2006/relationships/tags" Target="../tags/tag164.xml" /><Relationship Id="rId3" Type="http://schemas.openxmlformats.org/officeDocument/2006/relationships/tags" Target="../tags/tag138.xml" /><Relationship Id="rId30" Type="http://schemas.openxmlformats.org/officeDocument/2006/relationships/tags" Target="../tags/tag165.xml" /><Relationship Id="rId31" Type="http://schemas.openxmlformats.org/officeDocument/2006/relationships/tags" Target="../tags/tag166.xml" /><Relationship Id="rId32" Type="http://schemas.openxmlformats.org/officeDocument/2006/relationships/tags" Target="../tags/tag167.xml" /><Relationship Id="rId33" Type="http://schemas.openxmlformats.org/officeDocument/2006/relationships/tags" Target="../tags/tag168.xml" /><Relationship Id="rId34" Type="http://schemas.openxmlformats.org/officeDocument/2006/relationships/tags" Target="../tags/tag169.xml" /><Relationship Id="rId35" Type="http://schemas.openxmlformats.org/officeDocument/2006/relationships/tags" Target="../tags/tag170.xml" /><Relationship Id="rId36" Type="http://schemas.openxmlformats.org/officeDocument/2006/relationships/tags" Target="../tags/tag171.xml" /><Relationship Id="rId37" Type="http://schemas.openxmlformats.org/officeDocument/2006/relationships/tags" Target="../tags/tag172.xml" /><Relationship Id="rId38" Type="http://schemas.openxmlformats.org/officeDocument/2006/relationships/tags" Target="../tags/tag173.xml" /><Relationship Id="rId39" Type="http://schemas.openxmlformats.org/officeDocument/2006/relationships/tags" Target="../tags/tag174.xml" /><Relationship Id="rId4" Type="http://schemas.openxmlformats.org/officeDocument/2006/relationships/tags" Target="../tags/tag139.xml" /><Relationship Id="rId40" Type="http://schemas.openxmlformats.org/officeDocument/2006/relationships/tags" Target="../tags/tag175.xml" /><Relationship Id="rId41" Type="http://schemas.openxmlformats.org/officeDocument/2006/relationships/tags" Target="../tags/tag176.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13" Type="http://schemas.openxmlformats.org/officeDocument/2006/relationships/tags" Target="../tags/tag200.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 Id="rId6" Type="http://schemas.openxmlformats.org/officeDocument/2006/relationships/tags" Target="../tags/tag193.xml" /><Relationship Id="rId7" Type="http://schemas.openxmlformats.org/officeDocument/2006/relationships/tags" Target="../tags/tag194.xml" /><Relationship Id="rId8" Type="http://schemas.openxmlformats.org/officeDocument/2006/relationships/tags" Target="../tags/tag195.xml" /><Relationship Id="rId9" Type="http://schemas.openxmlformats.org/officeDocument/2006/relationships/tags" Target="../tags/tag19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2.xml" /><Relationship Id="rId11" Type="http://schemas.openxmlformats.org/officeDocument/2006/relationships/tags" Target="../tags/tag213.xml" /><Relationship Id="rId12" Type="http://schemas.openxmlformats.org/officeDocument/2006/relationships/tags" Target="../tags/tag214.xml" /><Relationship Id="rId13" Type="http://schemas.openxmlformats.org/officeDocument/2006/relationships/tags" Target="../tags/tag215.xml" /><Relationship Id="rId14" Type="http://schemas.openxmlformats.org/officeDocument/2006/relationships/tags" Target="../tags/tag216.xml" /><Relationship Id="rId15" Type="http://schemas.openxmlformats.org/officeDocument/2006/relationships/tags" Target="../tags/tag217.xml" /><Relationship Id="rId16" Type="http://schemas.openxmlformats.org/officeDocument/2006/relationships/tags" Target="../tags/tag218.xml" /><Relationship Id="rId17" Type="http://schemas.openxmlformats.org/officeDocument/2006/relationships/tags" Target="../tags/tag219.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tags" Target="../tags/tag236.xml" /><Relationship Id="rId15" Type="http://schemas.openxmlformats.org/officeDocument/2006/relationships/tags" Target="../tags/tag237.xml" /><Relationship Id="rId16" Type="http://schemas.openxmlformats.org/officeDocument/2006/relationships/tags" Target="../tags/tag238.xml" /><Relationship Id="rId17" Type="http://schemas.openxmlformats.org/officeDocument/2006/relationships/tags" Target="../tags/tag239.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8.xml" /><Relationship Id="rId11" Type="http://schemas.openxmlformats.org/officeDocument/2006/relationships/tags" Target="../tags/tag249.xml" /><Relationship Id="rId12" Type="http://schemas.openxmlformats.org/officeDocument/2006/relationships/tags" Target="../tags/tag250.xml" /><Relationship Id="rId13" Type="http://schemas.openxmlformats.org/officeDocument/2006/relationships/tags" Target="../tags/tag251.xml" /><Relationship Id="rId14" Type="http://schemas.openxmlformats.org/officeDocument/2006/relationships/tags" Target="../tags/tag252.xml" /><Relationship Id="rId15" Type="http://schemas.openxmlformats.org/officeDocument/2006/relationships/tags" Target="../tags/tag253.xml" /><Relationship Id="rId16" Type="http://schemas.openxmlformats.org/officeDocument/2006/relationships/tags" Target="../tags/tag254.xml" /><Relationship Id="rId17" Type="http://schemas.openxmlformats.org/officeDocument/2006/relationships/tags" Target="../tags/tag255.xml" /><Relationship Id="rId18" Type="http://schemas.openxmlformats.org/officeDocument/2006/relationships/tags" Target="../tags/tag256.xml" /><Relationship Id="rId19" Type="http://schemas.openxmlformats.org/officeDocument/2006/relationships/tags" Target="../tags/tag257.xml" /><Relationship Id="rId2" Type="http://schemas.openxmlformats.org/officeDocument/2006/relationships/tags" Target="../tags/tag240.xml" /><Relationship Id="rId20" Type="http://schemas.openxmlformats.org/officeDocument/2006/relationships/tags" Target="../tags/tag258.xml" /><Relationship Id="rId21" Type="http://schemas.openxmlformats.org/officeDocument/2006/relationships/tags" Target="../tags/tag259.xml" /><Relationship Id="rId22" Type="http://schemas.openxmlformats.org/officeDocument/2006/relationships/tags" Target="../tags/tag260.xml" /><Relationship Id="rId23" Type="http://schemas.openxmlformats.org/officeDocument/2006/relationships/tags" Target="../tags/tag261.xml" /><Relationship Id="rId24" Type="http://schemas.openxmlformats.org/officeDocument/2006/relationships/tags" Target="../tags/tag262.xml" /><Relationship Id="rId25" Type="http://schemas.openxmlformats.org/officeDocument/2006/relationships/tags" Target="../tags/tag263.xml" /><Relationship Id="rId26" Type="http://schemas.openxmlformats.org/officeDocument/2006/relationships/tags" Target="../tags/tag264.xml" /><Relationship Id="rId27" Type="http://schemas.openxmlformats.org/officeDocument/2006/relationships/tags" Target="../tags/tag265.xml" /><Relationship Id="rId28" Type="http://schemas.openxmlformats.org/officeDocument/2006/relationships/tags" Target="../tags/tag266.xml" /><Relationship Id="rId29" Type="http://schemas.openxmlformats.org/officeDocument/2006/relationships/tags" Target="../tags/tag267.xml" /><Relationship Id="rId3" Type="http://schemas.openxmlformats.org/officeDocument/2006/relationships/tags" Target="../tags/tag241.xml" /><Relationship Id="rId30" Type="http://schemas.openxmlformats.org/officeDocument/2006/relationships/tags" Target="../tags/tag268.xml" /><Relationship Id="rId31" Type="http://schemas.openxmlformats.org/officeDocument/2006/relationships/tags" Target="../tags/tag269.xml"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 Id="rId7" Type="http://schemas.openxmlformats.org/officeDocument/2006/relationships/tags" Target="../tags/tag245.xml" /><Relationship Id="rId8" Type="http://schemas.openxmlformats.org/officeDocument/2006/relationships/tags" Target="../tags/tag246.xml" /><Relationship Id="rId9" Type="http://schemas.openxmlformats.org/officeDocument/2006/relationships/tags" Target="../tags/tag24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8.xml" /><Relationship Id="rId11" Type="http://schemas.openxmlformats.org/officeDocument/2006/relationships/tags" Target="../tags/tag279.xml" /><Relationship Id="rId12" Type="http://schemas.openxmlformats.org/officeDocument/2006/relationships/tags" Target="../tags/tag280.xml" /><Relationship Id="rId13" Type="http://schemas.openxmlformats.org/officeDocument/2006/relationships/tags" Target="../tags/tag281.xml" /><Relationship Id="rId14" Type="http://schemas.openxmlformats.org/officeDocument/2006/relationships/tags" Target="../tags/tag282.xml" /><Relationship Id="rId15" Type="http://schemas.openxmlformats.org/officeDocument/2006/relationships/tags" Target="../tags/tag283.xml" /><Relationship Id="rId2" Type="http://schemas.openxmlformats.org/officeDocument/2006/relationships/tags" Target="../tags/tag270.xml" /><Relationship Id="rId3" Type="http://schemas.openxmlformats.org/officeDocument/2006/relationships/tags" Target="../tags/tag271.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tags" Target="../tags/tag274.xml" /><Relationship Id="rId7" Type="http://schemas.openxmlformats.org/officeDocument/2006/relationships/tags" Target="../tags/tag275.xml" /><Relationship Id="rId8" Type="http://schemas.openxmlformats.org/officeDocument/2006/relationships/tags" Target="../tags/tag276.xml" /><Relationship Id="rId9" Type="http://schemas.openxmlformats.org/officeDocument/2006/relationships/tags" Target="../tags/tag27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2.xml" /><Relationship Id="rId11" Type="http://schemas.openxmlformats.org/officeDocument/2006/relationships/tags" Target="../tags/tag293.xml" /><Relationship Id="rId12" Type="http://schemas.openxmlformats.org/officeDocument/2006/relationships/tags" Target="../tags/tag294.xml" /><Relationship Id="rId13" Type="http://schemas.openxmlformats.org/officeDocument/2006/relationships/tags" Target="../tags/tag295.xml" /><Relationship Id="rId2" Type="http://schemas.openxmlformats.org/officeDocument/2006/relationships/tags" Target="../tags/tag284.xml" /><Relationship Id="rId3" Type="http://schemas.openxmlformats.org/officeDocument/2006/relationships/tags" Target="../tags/tag285.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tags" Target="../tags/tag289.xml" /><Relationship Id="rId8" Type="http://schemas.openxmlformats.org/officeDocument/2006/relationships/tags" Target="../tags/tag290.xml" /><Relationship Id="rId9" Type="http://schemas.openxmlformats.org/officeDocument/2006/relationships/tags" Target="../tags/tag29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96.xml" /><Relationship Id="rId3" Type="http://schemas.openxmlformats.org/officeDocument/2006/relationships/tags" Target="../tags/tag297.xml" /><Relationship Id="rId4" Type="http://schemas.openxmlformats.org/officeDocument/2006/relationships/tags" Target="../tags/tag29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7.xml" /><Relationship Id="rId11" Type="http://schemas.openxmlformats.org/officeDocument/2006/relationships/tags" Target="../tags/tag308.xml" /><Relationship Id="rId12" Type="http://schemas.openxmlformats.org/officeDocument/2006/relationships/tags" Target="../tags/tag309.xml" /><Relationship Id="rId13" Type="http://schemas.openxmlformats.org/officeDocument/2006/relationships/tags" Target="../tags/tag310.xml" /><Relationship Id="rId14" Type="http://schemas.openxmlformats.org/officeDocument/2006/relationships/tags" Target="../tags/tag311.xml" /><Relationship Id="rId15" Type="http://schemas.openxmlformats.org/officeDocument/2006/relationships/tags" Target="../tags/tag312.xml" /><Relationship Id="rId16" Type="http://schemas.openxmlformats.org/officeDocument/2006/relationships/tags" Target="../tags/tag313.xml" /><Relationship Id="rId17" Type="http://schemas.openxmlformats.org/officeDocument/2006/relationships/tags" Target="../tags/tag314.xml" /><Relationship Id="rId18" Type="http://schemas.openxmlformats.org/officeDocument/2006/relationships/tags" Target="../tags/tag315.xml" /><Relationship Id="rId19" Type="http://schemas.openxmlformats.org/officeDocument/2006/relationships/tags" Target="../tags/tag316.xml" /><Relationship Id="rId2" Type="http://schemas.openxmlformats.org/officeDocument/2006/relationships/tags" Target="../tags/tag299.xml" /><Relationship Id="rId20" Type="http://schemas.openxmlformats.org/officeDocument/2006/relationships/tags" Target="../tags/tag317.xml" /><Relationship Id="rId21" Type="http://schemas.openxmlformats.org/officeDocument/2006/relationships/tags" Target="../tags/tag318.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tags" Target="../tags/tag303.xml" /><Relationship Id="rId7" Type="http://schemas.openxmlformats.org/officeDocument/2006/relationships/tags" Target="../tags/tag304.xml" /><Relationship Id="rId8" Type="http://schemas.openxmlformats.org/officeDocument/2006/relationships/tags" Target="../tags/tag305.xml" /><Relationship Id="rId9" Type="http://schemas.openxmlformats.org/officeDocument/2006/relationships/tags" Target="../tags/tag30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7.xml" /><Relationship Id="rId11" Type="http://schemas.openxmlformats.org/officeDocument/2006/relationships/tags" Target="../tags/tag328.xml" /><Relationship Id="rId12" Type="http://schemas.openxmlformats.org/officeDocument/2006/relationships/tags" Target="../tags/tag329.xml" /><Relationship Id="rId13" Type="http://schemas.openxmlformats.org/officeDocument/2006/relationships/tags" Target="../tags/tag330.xml" /><Relationship Id="rId2" Type="http://schemas.openxmlformats.org/officeDocument/2006/relationships/tags" Target="../tags/tag319.xml" /><Relationship Id="rId3" Type="http://schemas.openxmlformats.org/officeDocument/2006/relationships/tags" Target="../tags/tag320.xml"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tags" Target="../tags/tag323.xml" /><Relationship Id="rId7" Type="http://schemas.openxmlformats.org/officeDocument/2006/relationships/tags" Target="../tags/tag324.xml" /><Relationship Id="rId8" Type="http://schemas.openxmlformats.org/officeDocument/2006/relationships/tags" Target="../tags/tag325.xml" /><Relationship Id="rId9" Type="http://schemas.openxmlformats.org/officeDocument/2006/relationships/tags" Target="../tags/tag32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31.xml" /><Relationship Id="rId3" Type="http://schemas.openxmlformats.org/officeDocument/2006/relationships/tags" Target="../tags/tag332.xml" /><Relationship Id="rId4" Type="http://schemas.openxmlformats.org/officeDocument/2006/relationships/tags" Target="../tags/tag33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42.xml" /><Relationship Id="rId11" Type="http://schemas.openxmlformats.org/officeDocument/2006/relationships/tags" Target="../tags/tag343.xml" /><Relationship Id="rId12" Type="http://schemas.openxmlformats.org/officeDocument/2006/relationships/tags" Target="../tags/tag344.xml" /><Relationship Id="rId13" Type="http://schemas.openxmlformats.org/officeDocument/2006/relationships/tags" Target="../tags/tag345.xml" /><Relationship Id="rId2" Type="http://schemas.openxmlformats.org/officeDocument/2006/relationships/tags" Target="../tags/tag334.xml" /><Relationship Id="rId3" Type="http://schemas.openxmlformats.org/officeDocument/2006/relationships/tags" Target="../tags/tag335.xml" /><Relationship Id="rId4" Type="http://schemas.openxmlformats.org/officeDocument/2006/relationships/tags" Target="../tags/tag336.xml" /><Relationship Id="rId5" Type="http://schemas.openxmlformats.org/officeDocument/2006/relationships/tags" Target="../tags/tag337.xml" /><Relationship Id="rId6" Type="http://schemas.openxmlformats.org/officeDocument/2006/relationships/tags" Target="../tags/tag338.xml" /><Relationship Id="rId7" Type="http://schemas.openxmlformats.org/officeDocument/2006/relationships/tags" Target="../tags/tag339.xml" /><Relationship Id="rId8" Type="http://schemas.openxmlformats.org/officeDocument/2006/relationships/tags" Target="../tags/tag340.xml" /><Relationship Id="rId9" Type="http://schemas.openxmlformats.org/officeDocument/2006/relationships/tags" Target="../tags/tag34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3110614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33399" y="1864175"/>
            <a:ext cx="10515600" cy="1800000"/>
          </a:xfrm>
        </p:spPr>
        <p:txBody>
          <a:bodyPr/>
          <a:lstStyle/>
          <a:p>
            <a:r>
              <a:rPr lang="zh-CN" altLang="en-US">
                <a:solidFill>
                  <a:schemeClr val="lt1">
                    <a:lumMod val="100000"/>
                  </a:schemeClr>
                </a:solidFill>
              </a:rPr>
              <a:t>《创造性人格》PPT课件</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a:xfrm>
            <a:off x="533399" y="3735355"/>
            <a:ext cx="10515600" cy="972000"/>
          </a:xfrm>
        </p:spPr>
        <p:txBody>
          <a:bodyPr/>
          <a:lstStyle/>
          <a:p>
            <a:r>
              <a:rPr lang="en-US" altLang="zh-CN" err="1"/>
              <a:t>PPT,a click to unlimited possibilites</a:t>
            </a:r>
            <a:endParaRPr lang="en-US" altLang="zh-CN"/>
          </a:p>
        </p:txBody>
      </p:sp>
      <p:sp>
        <p:nvSpPr>
          <p:cNvPr id="1048652"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汇报人：PPT</a:t>
            </a:r>
            <a:endParaRPr lang="zh-CN" altLang="en-US">
              <a:solidFill>
                <a:schemeClr val="lt1">
                  <a:lumMod val="100000"/>
                </a:schemeClr>
              </a:solidFill>
            </a:endParaRPr>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p:cNvGrpSpPr/>
        <p:nvPr/>
      </p:nvGrpSpPr>
      <p:grpSpPr>
        <a:xfrm>
          <a:off x="0" y="0"/>
          <a:ext cx="0" cy="0"/>
        </a:xfrm>
      </p:grpSpPr>
      <p:sp>
        <p:nvSpPr>
          <p:cNvPr id="1048866"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868"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1048870" name="序号"/>
          <p:cNvSpPr txBox="1"/>
          <p:nvPr>
            <p:custDataLst>
              <p:tags r:id="rId4"/>
            </p:custDataLst>
          </p:nvPr>
        </p:nvSpPr>
        <p:spPr>
          <a:xfrm>
            <a:off x="5201920" y="1583055"/>
            <a:ext cx="1433633" cy="739157"/>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2" name="项标题"/>
          <p:cNvSpPr txBox="1"/>
          <p:nvPr>
            <p:custDataLst>
              <p:tags r:id="rId5"/>
            </p:custDataLst>
          </p:nvPr>
        </p:nvSpPr>
        <p:spPr>
          <a:xfrm>
            <a:off x="5137342" y="1976296"/>
            <a:ext cx="3837311" cy="368187"/>
          </a:xfrm>
          <a:prstGeom prst="rect">
            <a:avLst/>
          </a:prstGeom>
          <a:noFill/>
        </p:spPr>
        <p:txBody>
          <a:bodyPr wrap="square" lIns="0" tIns="0" rIns="0" bIns="0" rtlCol="0" anchor="b">
            <a:normAutofit fontScale="8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单击输入目录标题</a:t>
            </a:r>
            <a:endParaRPr lang="zh-CN" altLang="en-US" sz="2800" b="1" kern="0" spc="100">
              <a:solidFill>
                <a:schemeClr val="lt1">
                  <a:lumMod val="100000"/>
                </a:schemeClr>
              </a:solidFill>
              <a:effectLst/>
              <a:latin typeface="+中文标题" charset="0"/>
              <a:ea typeface="+mj-ea"/>
            </a:endParaRPr>
          </a:p>
        </p:txBody>
      </p:sp>
      <p:cxnSp>
        <p:nvCxnSpPr>
          <p:cNvPr id="3145741" name="直接箭头连接符 7"/>
          <p:cNvCxnSpPr/>
          <p:nvPr>
            <p:custDataLst>
              <p:tags r:id="rId6"/>
            </p:custDataLst>
          </p:nvPr>
        </p:nvCxnSpPr>
        <p:spPr>
          <a:xfrm>
            <a:off x="5171212" y="2399665"/>
            <a:ext cx="3652748"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7"/>
            </p:custDataLst>
          </p:nvPr>
        </p:nvSpPr>
        <p:spPr>
          <a:xfrm>
            <a:off x="5761355" y="2339340"/>
            <a:ext cx="1433670"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6" name="项标题"/>
          <p:cNvSpPr txBox="1"/>
          <p:nvPr>
            <p:custDataLst>
              <p:tags r:id="rId8"/>
            </p:custDataLst>
          </p:nvPr>
        </p:nvSpPr>
        <p:spPr>
          <a:xfrm>
            <a:off x="5688425" y="2766094"/>
            <a:ext cx="383741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课件封面</a:t>
            </a:r>
            <a:endParaRPr lang="zh-CN" altLang="en-US" sz="2800" b="1" kern="0" spc="100">
              <a:solidFill>
                <a:schemeClr val="lt1">
                  <a:lumMod val="100000"/>
                </a:schemeClr>
              </a:solidFill>
              <a:effectLst/>
              <a:latin typeface="+中文标题" charset="0"/>
              <a:ea typeface="+mj-ea"/>
            </a:endParaRPr>
          </a:p>
        </p:txBody>
      </p:sp>
      <p:cxnSp>
        <p:nvCxnSpPr>
          <p:cNvPr id="3145743" name="直接箭头连接符 11"/>
          <p:cNvCxnSpPr/>
          <p:nvPr>
            <p:custDataLst>
              <p:tags r:id="rId9"/>
            </p:custDataLst>
          </p:nvPr>
        </p:nvCxnSpPr>
        <p:spPr>
          <a:xfrm>
            <a:off x="5722296" y="3189605"/>
            <a:ext cx="3652844"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10"/>
            </p:custDataLst>
          </p:nvPr>
        </p:nvSpPr>
        <p:spPr>
          <a:xfrm>
            <a:off x="6282690" y="312293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0" name="项标题"/>
          <p:cNvSpPr txBox="1"/>
          <p:nvPr>
            <p:custDataLst>
              <p:tags r:id="rId11"/>
            </p:custDataLst>
          </p:nvPr>
        </p:nvSpPr>
        <p:spPr>
          <a:xfrm>
            <a:off x="6201410" y="3549684"/>
            <a:ext cx="383685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目录</a:t>
            </a:r>
            <a:endParaRPr lang="zh-CN" altLang="en-US" sz="2800" b="1" kern="0" spc="100">
              <a:solidFill>
                <a:schemeClr val="lt1">
                  <a:lumMod val="100000"/>
                </a:schemeClr>
              </a:solidFill>
              <a:effectLst/>
              <a:latin typeface="+中文标题" charset="0"/>
              <a:ea typeface="+mj-ea"/>
            </a:endParaRPr>
          </a:p>
        </p:txBody>
      </p:sp>
      <p:cxnSp>
        <p:nvCxnSpPr>
          <p:cNvPr id="3145745" name="直接箭头连接符 17"/>
          <p:cNvCxnSpPr/>
          <p:nvPr>
            <p:custDataLst>
              <p:tags r:id="rId12"/>
            </p:custDataLst>
          </p:nvPr>
        </p:nvCxnSpPr>
        <p:spPr>
          <a:xfrm>
            <a:off x="6235275" y="397319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3"/>
            </p:custDataLst>
          </p:nvPr>
        </p:nvSpPr>
        <p:spPr>
          <a:xfrm>
            <a:off x="6812915" y="390715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4" name="项标题"/>
          <p:cNvSpPr txBox="1"/>
          <p:nvPr>
            <p:custDataLst>
              <p:tags r:id="rId14"/>
            </p:custDataLst>
          </p:nvPr>
        </p:nvSpPr>
        <p:spPr>
          <a:xfrm>
            <a:off x="6731635" y="4333909"/>
            <a:ext cx="383685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引言</a:t>
            </a:r>
            <a:endParaRPr lang="zh-CN" altLang="en-US" sz="2800" b="1" kern="0" spc="100">
              <a:solidFill>
                <a:schemeClr val="lt1">
                  <a:lumMod val="100000"/>
                </a:schemeClr>
              </a:solidFill>
              <a:effectLst/>
              <a:latin typeface="+中文标题" charset="0"/>
              <a:ea typeface="+mj-ea"/>
            </a:endParaRPr>
          </a:p>
        </p:txBody>
      </p:sp>
      <p:cxnSp>
        <p:nvCxnSpPr>
          <p:cNvPr id="3145747" name="直接箭头连接符 23"/>
          <p:cNvCxnSpPr/>
          <p:nvPr>
            <p:custDataLst>
              <p:tags r:id="rId15"/>
            </p:custDataLst>
          </p:nvPr>
        </p:nvCxnSpPr>
        <p:spPr>
          <a:xfrm>
            <a:off x="6765500" y="475742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6" name="序号"/>
          <p:cNvSpPr txBox="1"/>
          <p:nvPr>
            <p:custDataLst>
              <p:tags r:id="rId16"/>
            </p:custDataLst>
          </p:nvPr>
        </p:nvSpPr>
        <p:spPr>
          <a:xfrm>
            <a:off x="7390765" y="474345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8" name="项标题"/>
          <p:cNvSpPr txBox="1"/>
          <p:nvPr>
            <p:custDataLst>
              <p:tags r:id="rId17"/>
            </p:custDataLst>
          </p:nvPr>
        </p:nvSpPr>
        <p:spPr>
          <a:xfrm>
            <a:off x="7309485" y="5170204"/>
            <a:ext cx="383685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创造性人格的定义与特点</a:t>
            </a:r>
            <a:endParaRPr lang="zh-CN" altLang="en-US" sz="2800" b="1" kern="0" spc="100">
              <a:solidFill>
                <a:schemeClr val="lt1">
                  <a:lumMod val="100000"/>
                </a:schemeClr>
              </a:solidFill>
              <a:effectLst/>
              <a:latin typeface="+中文标题" charset="0"/>
              <a:ea typeface="+mj-ea"/>
            </a:endParaRPr>
          </a:p>
        </p:txBody>
      </p:sp>
      <p:cxnSp>
        <p:nvCxnSpPr>
          <p:cNvPr id="3145749" name="直接箭头连接符 38"/>
          <p:cNvCxnSpPr/>
          <p:nvPr>
            <p:custDataLst>
              <p:tags r:id="rId18"/>
            </p:custDataLst>
          </p:nvPr>
        </p:nvCxnSpPr>
        <p:spPr>
          <a:xfrm>
            <a:off x="7343350" y="559371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90" name="序号"/>
          <p:cNvSpPr txBox="1"/>
          <p:nvPr>
            <p:custDataLst>
              <p:tags r:id="rId19"/>
            </p:custDataLst>
          </p:nvPr>
        </p:nvSpPr>
        <p:spPr>
          <a:xfrm>
            <a:off x="7920990" y="552767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06</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92" name="项标题"/>
          <p:cNvSpPr txBox="1"/>
          <p:nvPr>
            <p:custDataLst>
              <p:tags r:id="rId20"/>
            </p:custDataLst>
          </p:nvPr>
        </p:nvSpPr>
        <p:spPr>
          <a:xfrm>
            <a:off x="7839710" y="5954429"/>
            <a:ext cx="3836851" cy="368311"/>
          </a:xfrm>
          <a:prstGeom prst="rect">
            <a:avLst/>
          </a:prstGeom>
          <a:noFill/>
        </p:spPr>
        <p:txBody>
          <a:bodyPr wrap="square" lIns="0" tIns="0" rIns="0" bIns="0" rtlCol="0" anchor="b">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创造性人格的构成要素</a:t>
            </a:r>
            <a:endParaRPr lang="zh-CN" altLang="en-US" sz="2800" b="1" kern="0" spc="100">
              <a:solidFill>
                <a:schemeClr val="lt1">
                  <a:lumMod val="100000"/>
                </a:schemeClr>
              </a:solidFill>
              <a:effectLst/>
              <a:latin typeface="+中文标题" charset="0"/>
              <a:ea typeface="+mj-ea"/>
            </a:endParaRPr>
          </a:p>
        </p:txBody>
      </p:sp>
      <p:cxnSp>
        <p:nvCxnSpPr>
          <p:cNvPr id="3145751" name="直接箭头连接符 42"/>
          <p:cNvCxnSpPr/>
          <p:nvPr>
            <p:custDataLst>
              <p:tags r:id="rId21"/>
            </p:custDataLst>
          </p:nvPr>
        </p:nvCxnSpPr>
        <p:spPr>
          <a:xfrm>
            <a:off x="7873575" y="637794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p:cNvGrpSpPr/>
        <p:nvPr/>
      </p:nvGrpSpPr>
      <p:grpSpPr>
        <a:xfrm>
          <a:off x="0" y="0"/>
          <a:ext cx="0" cy="0"/>
        </a:xfrm>
      </p:grpSpPr>
      <p:sp>
        <p:nvSpPr>
          <p:cNvPr id="104893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添加章节标题</a:t>
            </a:r>
            <a:endParaRPr lang="zh-CN" altLang="en-US">
              <a:solidFill>
                <a:schemeClr val="lt1">
                  <a:lumMod val="100000"/>
                </a:schemeClr>
              </a:solidFill>
            </a:endParaRPr>
          </a:p>
        </p:txBody>
      </p:sp>
      <p:sp>
        <p:nvSpPr>
          <p:cNvPr id="1048936"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p:cNvGrpSpPr/>
        <p:nvPr/>
      </p:nvGrpSpPr>
      <p:grpSpPr>
        <a:xfrm>
          <a:off x="0" y="0"/>
          <a:ext cx="0" cy="0"/>
        </a:xfrm>
      </p:grpSpPr>
      <p:sp>
        <p:nvSpPr>
          <p:cNvPr id="1048978"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课件封面</a:t>
            </a:r>
            <a:endParaRPr lang="zh-CN" altLang="en-US">
              <a:solidFill>
                <a:schemeClr val="lt1">
                  <a:lumMod val="100000"/>
                </a:schemeClr>
              </a:solidFill>
            </a:endParaRPr>
          </a:p>
        </p:txBody>
      </p:sp>
      <p:sp>
        <p:nvSpPr>
          <p:cNvPr id="1048980"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54" name="标题 1"/>
          <p:cNvSpPr>
            <a:spLocks noGrp="1"/>
          </p:cNvSpPr>
          <p:nvPr>
            <p:ph type="title"/>
          </p:nvPr>
        </p:nvSpPr>
        <p:spPr/>
        <p:txBody>
          <a:bodyPr/>
          <a:lstStyle/>
          <a:p>
            <a:r>
              <a:rPr lang="zh-CN" altLang="en-US"/>
              <a:t>标题：创造性人格</a:t>
            </a:r>
            <a:endParaRPr lang="zh-CN" altLang="en-US"/>
          </a:p>
        </p:txBody>
      </p:sp>
      <p:sp>
        <p:nvSpPr>
          <p:cNvPr id="1049056" name="任意多边形: 形状 16"/>
          <p:cNvSpPr/>
          <p:nvPr>
            <p:custDataLst>
              <p:tags r:id="rId2"/>
            </p:custDataLst>
          </p:nvPr>
        </p:nvSpPr>
        <p:spPr>
          <a:xfrm>
            <a:off x="551935" y="1382053"/>
            <a:ext cx="5605018" cy="924440"/>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1">
                    <a:alpha val="0"/>
                  </a:schemeClr>
                </a:gs>
                <a:gs pos="100000">
                  <a:schemeClr val="accent1"/>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FFFFFF"/>
              </a:solidFill>
              <a:effectLst/>
              <a:uLnTx/>
              <a:uFillTx/>
              <a:latin typeface="Arial"/>
              <a:ea typeface="微软雅黑"/>
              <a:cs typeface="+mn-cs"/>
            </a:endParaRPr>
          </a:p>
        </p:txBody>
      </p:sp>
      <p:sp>
        <p:nvSpPr>
          <p:cNvPr id="1049058" name="Freeform 488"/>
          <p:cNvSpPr/>
          <p:nvPr>
            <p:custDataLst>
              <p:tags r:id="rId3"/>
            </p:custDataLst>
          </p:nvPr>
        </p:nvSpPr>
        <p:spPr>
          <a:xfrm rot="5400000">
            <a:off x="5206643" y="1367100"/>
            <a:ext cx="835156" cy="953739"/>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1">
                  <a:lumMod val="60000"/>
                  <a:lumOff val="40000"/>
                </a:schemeClr>
              </a:gs>
              <a:gs pos="88000">
                <a:schemeClr val="accent1"/>
              </a:gs>
            </a:gsLst>
            <a:path path="circle">
              <a:fillToRect r="100000" b="100000"/>
            </a:path>
            <a:tileRect l="-100000" t="-100000"/>
          </a:gradFill>
          <a:ln w="9525" cap="flat">
            <a:noFill/>
            <a:prstDash val="solid"/>
            <a:miter/>
          </a:ln>
          <a:effectLst>
            <a:outerShdw blurRad="330200" dist="114300" dir="2700000" algn="tl" rotWithShape="0">
              <a:schemeClr val="accent1">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a:cs typeface="+mn-cs"/>
            </a:endParaRPr>
          </a:p>
        </p:txBody>
      </p:sp>
      <p:sp>
        <p:nvSpPr>
          <p:cNvPr id="1049060" name="序号"/>
          <p:cNvSpPr txBox="1"/>
          <p:nvPr>
            <p:custDataLst>
              <p:tags r:id="rId4"/>
            </p:custDataLst>
          </p:nvPr>
        </p:nvSpPr>
        <p:spPr>
          <a:xfrm>
            <a:off x="5334813" y="1599942"/>
            <a:ext cx="578406" cy="530951"/>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17D594">
                      <a:alpha val="48000"/>
                    </a:srgbClr>
                  </a:outerShdw>
                </a:effectLst>
                <a:uLnTx/>
                <a:uFillTx/>
                <a:latin typeface="+mj-ea"/>
                <a:ea typeface="+mj-ea"/>
                <a:cs typeface="+mn-cs"/>
              </a:rPr>
              <a:t>01</a:t>
            </a:r>
            <a:endPar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17D594">
                    <a:alpha val="48000"/>
                  </a:srgbClr>
                </a:outerShdw>
              </a:effectLst>
              <a:uLnTx/>
              <a:uFillTx/>
              <a:latin typeface="+mj-ea"/>
              <a:ea typeface="+mj-ea"/>
              <a:cs typeface="+mn-cs"/>
            </a:endParaRPr>
          </a:p>
        </p:txBody>
      </p:sp>
      <p:sp>
        <p:nvSpPr>
          <p:cNvPr id="1049062" name="标题"/>
          <p:cNvSpPr txBox="1"/>
          <p:nvPr>
            <p:custDataLst>
              <p:tags r:id="rId5"/>
            </p:custDataLst>
          </p:nvPr>
        </p:nvSpPr>
        <p:spPr>
          <a:xfrm>
            <a:off x="944278" y="1435458"/>
            <a:ext cx="3784534" cy="3956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r>
              <a:rPr kumimoji="0" lang="zh-CN" altLang="en-US" sz="1000" b="1" i="0" u="none" strike="noStrike" kern="1200" cap="none" spc="300" normalizeH="0" baseline="0" noProof="0">
                <a:ln>
                  <a:noFill/>
                </a:ln>
                <a:effectLst/>
                <a:uLnTx/>
                <a:uFillTx/>
                <a:latin typeface="+mj-ea"/>
                <a:ea typeface="+mj-ea"/>
                <a:cs typeface="+mn-cs"/>
              </a:rPr>
              <a:t>标题：创造性人格</a:t>
            </a:r>
            <a:endParaRPr kumimoji="0" lang="zh-CN" altLang="en-US" sz="1000" b="1" i="0" u="none" strike="noStrike" kern="1200" cap="none" spc="300" normalizeH="0" baseline="0" noProof="0">
              <a:ln>
                <a:noFill/>
              </a:ln>
              <a:effectLst/>
              <a:uLnTx/>
              <a:uFillTx/>
              <a:latin typeface="+mj-ea"/>
              <a:ea typeface="+mj-ea"/>
              <a:cs typeface="+mn-cs"/>
            </a:endParaRPr>
          </a:p>
        </p:txBody>
      </p:sp>
      <p:sp>
        <p:nvSpPr>
          <p:cNvPr id="1049064" name="正文"/>
          <p:cNvSpPr txBox="1"/>
          <p:nvPr>
            <p:custDataLst>
              <p:tags r:id="rId6"/>
            </p:custDataLst>
          </p:nvPr>
        </p:nvSpPr>
        <p:spPr>
          <a:xfrm>
            <a:off x="944278" y="1900430"/>
            <a:ext cx="3784534" cy="38553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endParaRPr>
          </a:p>
        </p:txBody>
      </p:sp>
      <p:sp>
        <p:nvSpPr>
          <p:cNvPr id="1049066" name="任意多边形: 形状 17"/>
          <p:cNvSpPr/>
          <p:nvPr>
            <p:custDataLst>
              <p:tags r:id="rId7"/>
            </p:custDataLst>
          </p:nvPr>
        </p:nvSpPr>
        <p:spPr>
          <a:xfrm flipH="1">
            <a:off x="6034763" y="1934609"/>
            <a:ext cx="5605018" cy="924440"/>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4">
                    <a:alpha val="0"/>
                  </a:schemeClr>
                </a:gs>
                <a:gs pos="100000">
                  <a:schemeClr val="accent4"/>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FFFFFF"/>
              </a:solidFill>
              <a:effectLst/>
              <a:uLnTx/>
              <a:uFillTx/>
              <a:latin typeface="Arial"/>
              <a:ea typeface="微软雅黑"/>
              <a:cs typeface="+mn-cs"/>
            </a:endParaRPr>
          </a:p>
        </p:txBody>
      </p:sp>
      <p:sp>
        <p:nvSpPr>
          <p:cNvPr id="1049068" name="Freeform 488"/>
          <p:cNvSpPr/>
          <p:nvPr>
            <p:custDataLst>
              <p:tags r:id="rId8"/>
            </p:custDataLst>
          </p:nvPr>
        </p:nvSpPr>
        <p:spPr>
          <a:xfrm rot="5400000">
            <a:off x="6150828" y="1919655"/>
            <a:ext cx="835156" cy="953739"/>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4">
                  <a:lumMod val="60000"/>
                  <a:lumOff val="40000"/>
                </a:schemeClr>
              </a:gs>
              <a:gs pos="99000">
                <a:schemeClr val="accent4"/>
              </a:gs>
            </a:gsLst>
            <a:path path="circle">
              <a:fillToRect r="100000" b="100000"/>
            </a:path>
            <a:tileRect l="-100000" t="-100000"/>
          </a:gradFill>
          <a:ln w="9525" cap="flat">
            <a:noFill/>
            <a:prstDash val="solid"/>
            <a:miter/>
          </a:ln>
          <a:effectLst>
            <a:outerShdw blurRad="330200" dist="114300" dir="2700000" algn="tl" rotWithShape="0">
              <a:schemeClr val="accent4">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a:cs typeface="+mn-cs"/>
            </a:endParaRPr>
          </a:p>
        </p:txBody>
      </p:sp>
      <p:sp>
        <p:nvSpPr>
          <p:cNvPr id="1049070" name="序号"/>
          <p:cNvSpPr txBox="1"/>
          <p:nvPr>
            <p:custDataLst>
              <p:tags r:id="rId9"/>
            </p:custDataLst>
          </p:nvPr>
        </p:nvSpPr>
        <p:spPr>
          <a:xfrm>
            <a:off x="6260485" y="2146801"/>
            <a:ext cx="578406" cy="530951"/>
          </a:xfrm>
          <a:prstGeom prst="rect">
            <a:avLst/>
          </a:prstGeom>
          <a:noFill/>
        </p:spPr>
        <p:txBody>
          <a:bodyPr wrap="square" lIns="0" tIns="0" rIns="0" bIns="0" rtlCol="0" anchor="ctr">
            <a:normAutofit/>
          </a:bodyPr>
          <a:lstStyle>
            <a:defPPr>
              <a:defRPr lang="zh-CN"/>
            </a:defPPr>
            <a:lvl1pPr marL="0" marR="0" lvl="0" indent="0" algn="ctr" defTabSz="914400" rtl="0" eaLnBrk="1" fontAlgn="auto" latinLnBrk="0" hangingPunct="1">
              <a:lnSpc>
                <a:spcPct val="100000"/>
              </a:lnSpc>
              <a:spcBef>
                <a:spcPct val="0"/>
              </a:spcBef>
              <a:spcAft>
                <a:spcPct val="0"/>
              </a:spcAft>
              <a:buClrTx/>
              <a:buSzTx/>
              <a:buFontTx/>
              <a:buNone/>
              <a:defRPr kumimoji="0" sz="2400" b="1" i="0" u="none" strike="noStrike" kern="1200" cap="none" spc="0" normalizeH="0" baseline="0">
                <a:ln>
                  <a:noFill/>
                </a:ln>
                <a:gradFill>
                  <a:gsLst>
                    <a:gs pos="39000">
                      <a:srgbClr val="FFFFFF"/>
                    </a:gs>
                    <a:gs pos="100000">
                      <a:srgbClr val="FFFFFF">
                        <a:alpha val="80000"/>
                      </a:srgbClr>
                    </a:gs>
                  </a:gsLst>
                  <a:lin ang="5400000" scaled="0"/>
                </a:gradFill>
                <a:effectLst>
                  <a:outerShdw blurRad="101600" sx="102000" sy="102000" algn="ctr" rotWithShape="0">
                    <a:srgbClr val="17D594">
                      <a:alpha val="48000"/>
                    </a:srgbClr>
                  </a:outerShdw>
                </a:effectLst>
                <a:uLnTx/>
                <a:uFillTx/>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effectLst>
                  <a:outerShdw blurRad="101600" sx="102000" sy="102000" algn="ctr" rotWithShape="0">
                    <a:schemeClr val="accent4">
                      <a:alpha val="48000"/>
                    </a:schemeClr>
                  </a:outerShdw>
                </a:effectLst>
              </a:rPr>
              <a:t>02</a:t>
            </a:r>
            <a:endParaRPr lang="en-US">
              <a:effectLst>
                <a:outerShdw blurRad="101600" sx="102000" sy="102000" algn="ctr" rotWithShape="0">
                  <a:schemeClr val="accent4">
                    <a:alpha val="48000"/>
                  </a:schemeClr>
                </a:outerShdw>
              </a:effectLst>
            </a:endParaRPr>
          </a:p>
        </p:txBody>
      </p:sp>
      <p:sp>
        <p:nvSpPr>
          <p:cNvPr id="1049072" name="任意多边形: 形状 2"/>
          <p:cNvSpPr/>
          <p:nvPr>
            <p:custDataLst>
              <p:tags r:id="rId10"/>
            </p:custDataLst>
          </p:nvPr>
        </p:nvSpPr>
        <p:spPr>
          <a:xfrm>
            <a:off x="551935" y="2487164"/>
            <a:ext cx="5605018" cy="924440"/>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1">
                    <a:alpha val="0"/>
                  </a:schemeClr>
                </a:gs>
                <a:gs pos="100000">
                  <a:schemeClr val="accent1"/>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FFFFFF"/>
              </a:solidFill>
              <a:latin typeface="Arial"/>
              <a:ea typeface="微软雅黑"/>
            </a:endParaRPr>
          </a:p>
        </p:txBody>
      </p:sp>
      <p:sp>
        <p:nvSpPr>
          <p:cNvPr id="1049074" name="Freeform 488"/>
          <p:cNvSpPr/>
          <p:nvPr>
            <p:custDataLst>
              <p:tags r:id="rId11"/>
            </p:custDataLst>
          </p:nvPr>
        </p:nvSpPr>
        <p:spPr>
          <a:xfrm rot="5400000">
            <a:off x="5206643" y="2472211"/>
            <a:ext cx="835156" cy="953739"/>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1">
                  <a:lumMod val="60000"/>
                  <a:lumOff val="40000"/>
                </a:schemeClr>
              </a:gs>
              <a:gs pos="88000">
                <a:schemeClr val="accent1"/>
              </a:gs>
            </a:gsLst>
            <a:path path="circle">
              <a:fillToRect r="100000" b="100000"/>
            </a:path>
            <a:tileRect l="-100000" t="-100000"/>
          </a:gradFill>
          <a:ln w="9525" cap="flat">
            <a:noFill/>
            <a:prstDash val="solid"/>
            <a:miter/>
          </a:ln>
          <a:effectLst>
            <a:outerShdw blurRad="330200" dist="114300" dir="2700000" algn="tl" rotWithShape="0">
              <a:schemeClr val="accent1">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a:cs typeface="+mn-cs"/>
            </a:endParaRPr>
          </a:p>
        </p:txBody>
      </p:sp>
      <p:sp>
        <p:nvSpPr>
          <p:cNvPr id="1049076" name="序号"/>
          <p:cNvSpPr txBox="1"/>
          <p:nvPr>
            <p:custDataLst>
              <p:tags r:id="rId12"/>
            </p:custDataLst>
          </p:nvPr>
        </p:nvSpPr>
        <p:spPr>
          <a:xfrm>
            <a:off x="5334813" y="2704341"/>
            <a:ext cx="578406" cy="530951"/>
          </a:xfrm>
          <a:prstGeom prst="rect">
            <a:avLst/>
          </a:prstGeom>
          <a:noFill/>
        </p:spPr>
        <p:txBody>
          <a:bodyPr wrap="square" lIns="0" tIns="0" rIns="0" bIns="0" rtlCol="0" anchor="ctr">
            <a:normAutofit/>
          </a:bodyPr>
          <a:lstStyle>
            <a:defPPr>
              <a:defRPr lang="zh-CN"/>
            </a:defPPr>
            <a:lvl1pPr marL="0" marR="0" lvl="0" indent="0" algn="ctr" defTabSz="914400" rtl="0" eaLnBrk="1" fontAlgn="auto" latinLnBrk="0" hangingPunct="1">
              <a:lnSpc>
                <a:spcPct val="100000"/>
              </a:lnSpc>
              <a:spcBef>
                <a:spcPct val="0"/>
              </a:spcBef>
              <a:spcAft>
                <a:spcPct val="0"/>
              </a:spcAft>
              <a:buClrTx/>
              <a:buSzTx/>
              <a:buFontTx/>
              <a:buNone/>
              <a:defRPr kumimoji="0" sz="2400" b="1" i="0" u="none" strike="noStrike" kern="1200" cap="none" spc="0" normalizeH="0" baseline="0">
                <a:ln>
                  <a:noFill/>
                </a:ln>
                <a:gradFill>
                  <a:gsLst>
                    <a:gs pos="39000">
                      <a:srgbClr val="FFFFFF"/>
                    </a:gs>
                    <a:gs pos="100000">
                      <a:srgbClr val="FFFFFF">
                        <a:alpha val="80000"/>
                      </a:srgbClr>
                    </a:gs>
                  </a:gsLst>
                  <a:lin ang="5400000" scaled="0"/>
                </a:gradFill>
                <a:effectLst>
                  <a:outerShdw blurRad="101600" sx="102000" sy="102000" algn="ctr" rotWithShape="0">
                    <a:srgbClr val="17D594">
                      <a:alpha val="48000"/>
                    </a:srgbClr>
                  </a:outerShdw>
                </a:effectLst>
                <a:uLnTx/>
                <a:uFillTx/>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03</a:t>
            </a:r>
            <a:endParaRPr lang="en-US"/>
          </a:p>
        </p:txBody>
      </p:sp>
      <p:sp>
        <p:nvSpPr>
          <p:cNvPr id="1049078" name="任意多边形: 形状 32"/>
          <p:cNvSpPr/>
          <p:nvPr>
            <p:custDataLst>
              <p:tags r:id="rId13"/>
            </p:custDataLst>
          </p:nvPr>
        </p:nvSpPr>
        <p:spPr>
          <a:xfrm flipH="1">
            <a:off x="6034763" y="3034734"/>
            <a:ext cx="5605018" cy="924440"/>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4">
                    <a:alpha val="0"/>
                  </a:schemeClr>
                </a:gs>
                <a:gs pos="100000">
                  <a:schemeClr val="accent4"/>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FFFFFF"/>
              </a:solidFill>
              <a:latin typeface="Arial"/>
              <a:ea typeface="微软雅黑"/>
            </a:endParaRPr>
          </a:p>
        </p:txBody>
      </p:sp>
      <p:sp>
        <p:nvSpPr>
          <p:cNvPr id="1049080" name="Freeform 488"/>
          <p:cNvSpPr/>
          <p:nvPr>
            <p:custDataLst>
              <p:tags r:id="rId14"/>
            </p:custDataLst>
          </p:nvPr>
        </p:nvSpPr>
        <p:spPr>
          <a:xfrm rot="5400000">
            <a:off x="6150828" y="3020493"/>
            <a:ext cx="835156" cy="953739"/>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4">
                  <a:lumMod val="60000"/>
                  <a:lumOff val="40000"/>
                </a:schemeClr>
              </a:gs>
              <a:gs pos="99000">
                <a:schemeClr val="accent4"/>
              </a:gs>
            </a:gsLst>
            <a:path path="circle">
              <a:fillToRect r="100000" b="100000"/>
            </a:path>
            <a:tileRect l="-100000" t="-100000"/>
          </a:gradFill>
          <a:ln w="9525" cap="flat">
            <a:noFill/>
            <a:prstDash val="solid"/>
            <a:miter/>
          </a:ln>
          <a:effectLst>
            <a:outerShdw blurRad="330200" dist="114300" dir="2700000" algn="tl" rotWithShape="0">
              <a:schemeClr val="accent4">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a:cs typeface="+mn-cs"/>
            </a:endParaRPr>
          </a:p>
        </p:txBody>
      </p:sp>
      <p:sp>
        <p:nvSpPr>
          <p:cNvPr id="1049082" name="序号"/>
          <p:cNvSpPr txBox="1"/>
          <p:nvPr>
            <p:custDataLst>
              <p:tags r:id="rId15"/>
            </p:custDataLst>
          </p:nvPr>
        </p:nvSpPr>
        <p:spPr>
          <a:xfrm>
            <a:off x="6260485" y="3244079"/>
            <a:ext cx="578406" cy="530951"/>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304FFE">
                      <a:alpha val="48000"/>
                    </a:srgbClr>
                  </a:outerShdw>
                </a:effectLst>
                <a:uLnTx/>
                <a:uFillTx/>
                <a:latin typeface="微软雅黑" panose="020b0503020204020204" charset="-122"/>
                <a:ea typeface="微软雅黑"/>
                <a:cs typeface="+mn-cs"/>
              </a:rPr>
              <a:t>04</a:t>
            </a:r>
            <a:endPar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304FFE">
                    <a:alpha val="48000"/>
                  </a:srgbClr>
                </a:outerShdw>
              </a:effectLst>
              <a:uLnTx/>
              <a:uFillTx/>
              <a:latin typeface="微软雅黑" panose="020b0503020204020204" charset="-122"/>
              <a:ea typeface="微软雅黑"/>
              <a:cs typeface="+mn-cs"/>
            </a:endParaRPr>
          </a:p>
        </p:txBody>
      </p:sp>
      <p:sp>
        <p:nvSpPr>
          <p:cNvPr id="1049084" name="任意多边形: 形状 12"/>
          <p:cNvSpPr/>
          <p:nvPr>
            <p:custDataLst>
              <p:tags r:id="rId16"/>
            </p:custDataLst>
          </p:nvPr>
        </p:nvSpPr>
        <p:spPr>
          <a:xfrm>
            <a:off x="551935" y="3591562"/>
            <a:ext cx="5605018" cy="924440"/>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1">
                    <a:alpha val="0"/>
                  </a:schemeClr>
                </a:gs>
                <a:gs pos="100000">
                  <a:schemeClr val="accent1"/>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FFFFFF"/>
              </a:solidFill>
              <a:latin typeface="Arial"/>
              <a:ea typeface="微软雅黑"/>
            </a:endParaRPr>
          </a:p>
        </p:txBody>
      </p:sp>
      <p:sp>
        <p:nvSpPr>
          <p:cNvPr id="1049086" name="Freeform 488"/>
          <p:cNvSpPr/>
          <p:nvPr>
            <p:custDataLst>
              <p:tags r:id="rId17"/>
            </p:custDataLst>
          </p:nvPr>
        </p:nvSpPr>
        <p:spPr>
          <a:xfrm rot="5400000">
            <a:off x="5206643" y="3577321"/>
            <a:ext cx="835156" cy="953739"/>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1">
                  <a:lumMod val="60000"/>
                  <a:lumOff val="40000"/>
                </a:schemeClr>
              </a:gs>
              <a:gs pos="88000">
                <a:schemeClr val="accent1"/>
              </a:gs>
            </a:gsLst>
            <a:path path="circle">
              <a:fillToRect r="100000" b="100000"/>
            </a:path>
            <a:tileRect l="-100000" t="-100000"/>
          </a:gradFill>
          <a:ln w="9525" cap="flat">
            <a:noFill/>
            <a:prstDash val="solid"/>
            <a:miter/>
          </a:ln>
          <a:effectLst>
            <a:outerShdw blurRad="330200" dist="114300" dir="2700000" algn="tl" rotWithShape="0">
              <a:schemeClr val="accent1">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a:cs typeface="+mn-cs"/>
            </a:endParaRPr>
          </a:p>
        </p:txBody>
      </p:sp>
      <p:sp>
        <p:nvSpPr>
          <p:cNvPr id="1049088" name="序号"/>
          <p:cNvSpPr txBox="1"/>
          <p:nvPr>
            <p:custDataLst>
              <p:tags r:id="rId18"/>
            </p:custDataLst>
          </p:nvPr>
        </p:nvSpPr>
        <p:spPr>
          <a:xfrm>
            <a:off x="5334813" y="3809451"/>
            <a:ext cx="578406" cy="530951"/>
          </a:xfrm>
          <a:prstGeom prst="rect">
            <a:avLst/>
          </a:prstGeom>
          <a:noFill/>
        </p:spPr>
        <p:txBody>
          <a:bodyPr wrap="square" lIns="0" tIns="0" rIns="0" bIns="0" rtlCol="0" anchor="ctr">
            <a:normAutofit/>
          </a:bodyPr>
          <a:lstStyle>
            <a:defPPr>
              <a:defRPr lang="zh-CN"/>
            </a:defPPr>
            <a:lvl1pPr marL="0" marR="0" lvl="0" indent="0" algn="ctr" defTabSz="914400" rtl="0" eaLnBrk="1" fontAlgn="auto" latinLnBrk="0" hangingPunct="1">
              <a:lnSpc>
                <a:spcPct val="100000"/>
              </a:lnSpc>
              <a:spcBef>
                <a:spcPct val="0"/>
              </a:spcBef>
              <a:spcAft>
                <a:spcPct val="0"/>
              </a:spcAft>
              <a:buClrTx/>
              <a:buSzTx/>
              <a:buFontTx/>
              <a:buNone/>
              <a:defRPr kumimoji="0" sz="2400" b="1" i="0" u="none" strike="noStrike" kern="1200" cap="none" spc="0" normalizeH="0" baseline="0">
                <a:ln>
                  <a:noFill/>
                </a:ln>
                <a:gradFill>
                  <a:gsLst>
                    <a:gs pos="39000">
                      <a:srgbClr val="FFFFFF"/>
                    </a:gs>
                    <a:gs pos="100000">
                      <a:srgbClr val="FFFFFF">
                        <a:alpha val="80000"/>
                      </a:srgbClr>
                    </a:gs>
                  </a:gsLst>
                  <a:lin ang="5400000" scaled="0"/>
                </a:gradFill>
                <a:effectLst>
                  <a:outerShdw blurRad="101600" sx="102000" sy="102000" algn="ctr" rotWithShape="0">
                    <a:srgbClr val="17D594">
                      <a:alpha val="48000"/>
                    </a:srgbClr>
                  </a:outerShdw>
                </a:effectLst>
                <a:uLnTx/>
                <a:uFillTx/>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05</a:t>
            </a:r>
            <a:endParaRPr lang="en-US"/>
          </a:p>
        </p:txBody>
      </p:sp>
      <p:sp>
        <p:nvSpPr>
          <p:cNvPr id="1049090" name="任意多边形: 形状 22"/>
          <p:cNvSpPr/>
          <p:nvPr>
            <p:custDataLst>
              <p:tags r:id="rId19"/>
            </p:custDataLst>
          </p:nvPr>
        </p:nvSpPr>
        <p:spPr>
          <a:xfrm flipH="1">
            <a:off x="6034763" y="4135572"/>
            <a:ext cx="5605018" cy="924440"/>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4">
                    <a:alpha val="0"/>
                  </a:schemeClr>
                </a:gs>
                <a:gs pos="100000">
                  <a:schemeClr val="accent4"/>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FFFFFF"/>
              </a:solidFill>
              <a:latin typeface="Arial"/>
              <a:ea typeface="微软雅黑"/>
            </a:endParaRPr>
          </a:p>
        </p:txBody>
      </p:sp>
      <p:sp>
        <p:nvSpPr>
          <p:cNvPr id="1049092" name="Freeform 488"/>
          <p:cNvSpPr/>
          <p:nvPr>
            <p:custDataLst>
              <p:tags r:id="rId20"/>
            </p:custDataLst>
          </p:nvPr>
        </p:nvSpPr>
        <p:spPr>
          <a:xfrm rot="5400000">
            <a:off x="6150828" y="4120619"/>
            <a:ext cx="835156" cy="953739"/>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4">
                  <a:lumMod val="60000"/>
                  <a:lumOff val="40000"/>
                </a:schemeClr>
              </a:gs>
              <a:gs pos="99000">
                <a:schemeClr val="accent4"/>
              </a:gs>
            </a:gsLst>
            <a:path path="circle">
              <a:fillToRect r="100000" b="100000"/>
            </a:path>
            <a:tileRect l="-100000" t="-100000"/>
          </a:gradFill>
          <a:ln w="9525" cap="flat">
            <a:noFill/>
            <a:prstDash val="solid"/>
            <a:miter/>
          </a:ln>
          <a:effectLst>
            <a:outerShdw blurRad="330200" dist="114300" dir="2700000" algn="tl" rotWithShape="0">
              <a:schemeClr val="accent4">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a:cs typeface="+mn-cs"/>
            </a:endParaRPr>
          </a:p>
        </p:txBody>
      </p:sp>
      <p:sp>
        <p:nvSpPr>
          <p:cNvPr id="1049094" name="序号"/>
          <p:cNvSpPr txBox="1"/>
          <p:nvPr>
            <p:custDataLst>
              <p:tags r:id="rId21"/>
            </p:custDataLst>
          </p:nvPr>
        </p:nvSpPr>
        <p:spPr>
          <a:xfrm>
            <a:off x="6260485" y="4344205"/>
            <a:ext cx="578406" cy="530951"/>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304FFE">
                      <a:alpha val="48000"/>
                    </a:srgbClr>
                  </a:outerShdw>
                </a:effectLst>
                <a:uLnTx/>
                <a:uFillTx/>
                <a:latin typeface="微软雅黑" panose="020b0503020204020204" charset="-122"/>
                <a:ea typeface="微软雅黑"/>
                <a:cs typeface="+mn-cs"/>
              </a:rPr>
              <a:t>06</a:t>
            </a:r>
            <a:endPar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304FFE">
                    <a:alpha val="48000"/>
                  </a:srgbClr>
                </a:outerShdw>
              </a:effectLst>
              <a:uLnTx/>
              <a:uFillTx/>
              <a:latin typeface="微软雅黑" panose="020b0503020204020204" charset="-122"/>
              <a:ea typeface="微软雅黑"/>
              <a:cs typeface="+mn-cs"/>
            </a:endParaRPr>
          </a:p>
        </p:txBody>
      </p:sp>
      <p:sp>
        <p:nvSpPr>
          <p:cNvPr id="1049096" name="任意多边形: 形状 27"/>
          <p:cNvSpPr/>
          <p:nvPr>
            <p:custDataLst>
              <p:tags r:id="rId22"/>
            </p:custDataLst>
          </p:nvPr>
        </p:nvSpPr>
        <p:spPr>
          <a:xfrm>
            <a:off x="551935" y="4696672"/>
            <a:ext cx="5605018" cy="924440"/>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1">
                    <a:alpha val="0"/>
                  </a:schemeClr>
                </a:gs>
                <a:gs pos="100000">
                  <a:schemeClr val="accent1"/>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FFFFFF"/>
              </a:solidFill>
              <a:latin typeface="Arial"/>
              <a:ea typeface="微软雅黑"/>
            </a:endParaRPr>
          </a:p>
        </p:txBody>
      </p:sp>
      <p:sp>
        <p:nvSpPr>
          <p:cNvPr id="1049098" name="Freeform 488"/>
          <p:cNvSpPr/>
          <p:nvPr>
            <p:custDataLst>
              <p:tags r:id="rId23"/>
            </p:custDataLst>
          </p:nvPr>
        </p:nvSpPr>
        <p:spPr>
          <a:xfrm rot="5400000">
            <a:off x="5206643" y="4681719"/>
            <a:ext cx="835156" cy="953739"/>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1">
                  <a:lumMod val="60000"/>
                  <a:lumOff val="40000"/>
                </a:schemeClr>
              </a:gs>
              <a:gs pos="88000">
                <a:schemeClr val="accent1"/>
              </a:gs>
            </a:gsLst>
            <a:path path="circle">
              <a:fillToRect r="100000" b="100000"/>
            </a:path>
            <a:tileRect l="-100000" t="-100000"/>
          </a:gradFill>
          <a:ln w="9525" cap="flat">
            <a:noFill/>
            <a:prstDash val="solid"/>
            <a:miter/>
          </a:ln>
          <a:effectLst>
            <a:outerShdw blurRad="330200" dist="114300" dir="2700000" algn="tl" rotWithShape="0">
              <a:schemeClr val="accent1">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a:cs typeface="+mn-cs"/>
            </a:endParaRPr>
          </a:p>
        </p:txBody>
      </p:sp>
      <p:sp>
        <p:nvSpPr>
          <p:cNvPr id="1049100" name="序号"/>
          <p:cNvSpPr txBox="1"/>
          <p:nvPr>
            <p:custDataLst>
              <p:tags r:id="rId24"/>
            </p:custDataLst>
          </p:nvPr>
        </p:nvSpPr>
        <p:spPr>
          <a:xfrm>
            <a:off x="5334813" y="4914561"/>
            <a:ext cx="578406" cy="530951"/>
          </a:xfrm>
          <a:prstGeom prst="rect">
            <a:avLst/>
          </a:prstGeom>
          <a:noFill/>
        </p:spPr>
        <p:txBody>
          <a:bodyPr wrap="square" lIns="0" tIns="0" rIns="0" bIns="0" rtlCol="0" anchor="ctr">
            <a:normAutofit/>
          </a:bodyPr>
          <a:lstStyle>
            <a:defPPr>
              <a:defRPr lang="zh-CN"/>
            </a:defPPr>
            <a:lvl1pPr marL="0" marR="0" lvl="0" indent="0" algn="ctr" defTabSz="914400" rtl="0" eaLnBrk="1" fontAlgn="auto" latinLnBrk="0" hangingPunct="1">
              <a:lnSpc>
                <a:spcPct val="100000"/>
              </a:lnSpc>
              <a:spcBef>
                <a:spcPct val="0"/>
              </a:spcBef>
              <a:spcAft>
                <a:spcPct val="0"/>
              </a:spcAft>
              <a:buClrTx/>
              <a:buSzTx/>
              <a:buFontTx/>
              <a:buNone/>
              <a:defRPr kumimoji="0" sz="2400" b="1" i="0" u="none" strike="noStrike" kern="1200" cap="none" spc="0" normalizeH="0" baseline="0">
                <a:ln>
                  <a:noFill/>
                </a:ln>
                <a:gradFill>
                  <a:gsLst>
                    <a:gs pos="39000">
                      <a:srgbClr val="FFFFFF"/>
                    </a:gs>
                    <a:gs pos="100000">
                      <a:srgbClr val="FFFFFF">
                        <a:alpha val="80000"/>
                      </a:srgbClr>
                    </a:gs>
                  </a:gsLst>
                  <a:lin ang="5400000" scaled="0"/>
                </a:gradFill>
                <a:effectLst>
                  <a:outerShdw blurRad="101600" sx="102000" sy="102000" algn="ctr" rotWithShape="0">
                    <a:srgbClr val="17D594">
                      <a:alpha val="48000"/>
                    </a:srgbClr>
                  </a:outerShdw>
                </a:effectLst>
                <a:uLnTx/>
                <a:uFillTx/>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07</a:t>
            </a:r>
            <a:endParaRPr lang="en-US"/>
          </a:p>
        </p:txBody>
      </p:sp>
      <p:sp>
        <p:nvSpPr>
          <p:cNvPr id="1049102" name="任意多边形: 形状 37"/>
          <p:cNvSpPr/>
          <p:nvPr>
            <p:custDataLst>
              <p:tags r:id="rId25"/>
            </p:custDataLst>
          </p:nvPr>
        </p:nvSpPr>
        <p:spPr>
          <a:xfrm flipH="1">
            <a:off x="6034763" y="5235698"/>
            <a:ext cx="5605018" cy="924440"/>
          </a:xfrm>
          <a:custGeom>
            <a:gdLst>
              <a:gd name="connsiteX0" fmla="*/ 0 w 4998467"/>
              <a:gd name="connsiteY0" fmla="*/ 0 h 824401"/>
              <a:gd name="connsiteX1" fmla="*/ 1573161 w 4998467"/>
              <a:gd name="connsiteY1" fmla="*/ 0 h 824401"/>
              <a:gd name="connsiteX2" fmla="*/ 1573161 w 4998467"/>
              <a:gd name="connsiteY2" fmla="*/ 1441 h 824401"/>
              <a:gd name="connsiteX3" fmla="*/ 4049495 w 4998467"/>
              <a:gd name="connsiteY3" fmla="*/ 1441 h 824401"/>
              <a:gd name="connsiteX4" fmla="*/ 4053705 w 4998467"/>
              <a:gd name="connsiteY4" fmla="*/ 1 h 824401"/>
              <a:gd name="connsiteX5" fmla="*/ 4776604 w 4998467"/>
              <a:gd name="connsiteY5" fmla="*/ 1 h 824401"/>
              <a:gd name="connsiteX6" fmla="*/ 4807525 w 4998467"/>
              <a:gd name="connsiteY6" fmla="*/ 23576 h 824401"/>
              <a:gd name="connsiteX7" fmla="*/ 4988509 w 4998467"/>
              <a:gd name="connsiteY7" fmla="*/ 369765 h 824401"/>
              <a:gd name="connsiteX8" fmla="*/ 4996288 w 4998467"/>
              <a:gd name="connsiteY8" fmla="*/ 391679 h 824401"/>
              <a:gd name="connsiteX9" fmla="*/ 4998467 w 4998467"/>
              <a:gd name="connsiteY9" fmla="*/ 412201 h 824401"/>
              <a:gd name="connsiteX10" fmla="*/ 4996288 w 4998467"/>
              <a:gd name="connsiteY10" fmla="*/ 432724 h 824401"/>
              <a:gd name="connsiteX11" fmla="*/ 4988509 w 4998467"/>
              <a:gd name="connsiteY11" fmla="*/ 454637 h 824401"/>
              <a:gd name="connsiteX12" fmla="*/ 4807524 w 4998467"/>
              <a:gd name="connsiteY12" fmla="*/ 800827 h 824401"/>
              <a:gd name="connsiteX13" fmla="*/ 4776603 w 4998467"/>
              <a:gd name="connsiteY13" fmla="*/ 824401 h 824401"/>
              <a:gd name="connsiteX14" fmla="*/ 4338132 w 4998467"/>
              <a:gd name="connsiteY14" fmla="*/ 824401 h 824401"/>
              <a:gd name="connsiteX15" fmla="*/ 4053705 w 4998467"/>
              <a:gd name="connsiteY15" fmla="*/ 824401 h 824401"/>
              <a:gd name="connsiteX16" fmla="*/ 435113 w 4998467"/>
              <a:gd name="connsiteY16" fmla="*/ 824401 h 824401"/>
              <a:gd name="connsiteX17" fmla="*/ 435113 w 4998467"/>
              <a:gd name="connsiteY17" fmla="*/ 824400 h 824401"/>
              <a:gd name="connsiteX18" fmla="*/ 0 w 4998467"/>
              <a:gd name="connsiteY18" fmla="*/ 824400 h 8244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98467" h="824401">
                <a:moveTo>
                  <a:pt x="0" y="0"/>
                </a:moveTo>
                <a:lnTo>
                  <a:pt x="1573161" y="0"/>
                </a:lnTo>
                <a:lnTo>
                  <a:pt x="1573161" y="1441"/>
                </a:lnTo>
                <a:lnTo>
                  <a:pt x="4049495" y="1441"/>
                </a:lnTo>
                <a:lnTo>
                  <a:pt x="4053705" y="1"/>
                </a:lnTo>
                <a:lnTo>
                  <a:pt x="4776604" y="1"/>
                </a:lnTo>
                <a:cubicBezTo>
                  <a:pt x="4788431" y="1"/>
                  <a:pt x="4799687" y="8582"/>
                  <a:pt x="4807525" y="23576"/>
                </a:cubicBezTo>
                <a:lnTo>
                  <a:pt x="4988509" y="369765"/>
                </a:lnTo>
                <a:cubicBezTo>
                  <a:pt x="4991966" y="376378"/>
                  <a:pt x="4994559" y="383821"/>
                  <a:pt x="4996288" y="391679"/>
                </a:cubicBezTo>
                <a:lnTo>
                  <a:pt x="4998467" y="412201"/>
                </a:lnTo>
                <a:lnTo>
                  <a:pt x="4996288" y="432724"/>
                </a:lnTo>
                <a:cubicBezTo>
                  <a:pt x="4994559" y="440582"/>
                  <a:pt x="4991966" y="448025"/>
                  <a:pt x="4988509" y="454637"/>
                </a:cubicBezTo>
                <a:lnTo>
                  <a:pt x="4807524" y="800827"/>
                </a:lnTo>
                <a:cubicBezTo>
                  <a:pt x="4799686" y="815820"/>
                  <a:pt x="4788431" y="824401"/>
                  <a:pt x="4776603" y="824401"/>
                </a:cubicBezTo>
                <a:lnTo>
                  <a:pt x="4338132" y="824401"/>
                </a:lnTo>
                <a:lnTo>
                  <a:pt x="4053705" y="824401"/>
                </a:lnTo>
                <a:lnTo>
                  <a:pt x="435113" y="824401"/>
                </a:lnTo>
                <a:lnTo>
                  <a:pt x="435113" y="824400"/>
                </a:lnTo>
                <a:lnTo>
                  <a:pt x="0" y="824400"/>
                </a:lnTo>
                <a:close/>
              </a:path>
            </a:pathLst>
          </a:custGeom>
          <a:noFill/>
          <a:ln>
            <a:gradFill flip="none" rotWithShape="1">
              <a:gsLst>
                <a:gs pos="0">
                  <a:schemeClr val="accent4">
                    <a:alpha val="0"/>
                  </a:schemeClr>
                </a:gs>
                <a:gs pos="100000">
                  <a:schemeClr val="accent4"/>
                </a:gs>
              </a:gsLst>
              <a:lin ang="0" scaled="0"/>
            </a:grad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FFFFFF"/>
              </a:solidFill>
              <a:latin typeface="Arial"/>
              <a:ea typeface="微软雅黑"/>
            </a:endParaRPr>
          </a:p>
        </p:txBody>
      </p:sp>
      <p:sp>
        <p:nvSpPr>
          <p:cNvPr id="1049104" name="Freeform 488"/>
          <p:cNvSpPr/>
          <p:nvPr>
            <p:custDataLst>
              <p:tags r:id="rId26"/>
            </p:custDataLst>
          </p:nvPr>
        </p:nvSpPr>
        <p:spPr>
          <a:xfrm rot="5400000">
            <a:off x="6150828" y="5221457"/>
            <a:ext cx="835156" cy="953739"/>
          </a:xfrm>
          <a:custGeom>
            <a:gdLst>
              <a:gd name="connsiteX0" fmla="*/ 534844 w 1166285"/>
              <a:gd name="connsiteY0" fmla="*/ 11393 h 1315046"/>
              <a:gd name="connsiteX1" fmla="*/ 59701 w 1166285"/>
              <a:gd name="connsiteY1" fmla="*/ 248964 h 1315046"/>
              <a:gd name="connsiteX2" fmla="*/ 0 w 1166285"/>
              <a:gd name="connsiteY2" fmla="*/ 345563 h 1315046"/>
              <a:gd name="connsiteX3" fmla="*/ 0 w 1166285"/>
              <a:gd name="connsiteY3" fmla="*/ 969484 h 1315046"/>
              <a:gd name="connsiteX4" fmla="*/ 59701 w 1166285"/>
              <a:gd name="connsiteY4" fmla="*/ 1066083 h 1315046"/>
              <a:gd name="connsiteX5" fmla="*/ 534844 w 1166285"/>
              <a:gd name="connsiteY5" fmla="*/ 1303654 h 1315046"/>
              <a:gd name="connsiteX6" fmla="*/ 631443 w 1166285"/>
              <a:gd name="connsiteY6" fmla="*/ 1303654 h 1315046"/>
              <a:gd name="connsiteX7" fmla="*/ 1106584 w 1166285"/>
              <a:gd name="connsiteY7" fmla="*/ 1066083 h 1315046"/>
              <a:gd name="connsiteX8" fmla="*/ 1166285 w 1166285"/>
              <a:gd name="connsiteY8" fmla="*/ 969484 h 1315046"/>
              <a:gd name="connsiteX9" fmla="*/ 1166285 w 1166285"/>
              <a:gd name="connsiteY9" fmla="*/ 345562 h 1315046"/>
              <a:gd name="connsiteX10" fmla="*/ 1106584 w 1166285"/>
              <a:gd name="connsiteY10" fmla="*/ 248964 h 1315046"/>
              <a:gd name="connsiteX11" fmla="*/ 631443 w 1166285"/>
              <a:gd name="connsiteY11" fmla="*/ 11393 h 1315046"/>
              <a:gd name="connsiteX12" fmla="*/ 534844 w 1166285"/>
              <a:gd name="connsiteY12" fmla="*/ 11393 h 1315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66285" h="1315046">
                <a:moveTo>
                  <a:pt x="534844" y="11393"/>
                </a:moveTo>
                <a:lnTo>
                  <a:pt x="59701" y="248964"/>
                </a:lnTo>
                <a:cubicBezTo>
                  <a:pt x="23104" y="267263"/>
                  <a:pt x="0" y="304646"/>
                  <a:pt x="0" y="345563"/>
                </a:cubicBezTo>
                <a:lnTo>
                  <a:pt x="0" y="969484"/>
                </a:lnTo>
                <a:cubicBezTo>
                  <a:pt x="0" y="1010401"/>
                  <a:pt x="23104" y="1047784"/>
                  <a:pt x="59701" y="1066083"/>
                </a:cubicBezTo>
                <a:lnTo>
                  <a:pt x="534844" y="1303654"/>
                </a:lnTo>
                <a:cubicBezTo>
                  <a:pt x="565224" y="1318844"/>
                  <a:pt x="601062" y="1318844"/>
                  <a:pt x="631443" y="1303654"/>
                </a:cubicBezTo>
                <a:lnTo>
                  <a:pt x="1106584" y="1066083"/>
                </a:lnTo>
                <a:cubicBezTo>
                  <a:pt x="1143181" y="1047784"/>
                  <a:pt x="1166285" y="1010401"/>
                  <a:pt x="1166285" y="969484"/>
                </a:cubicBezTo>
                <a:lnTo>
                  <a:pt x="1166285" y="345562"/>
                </a:lnTo>
                <a:cubicBezTo>
                  <a:pt x="1166285" y="304646"/>
                  <a:pt x="1143181" y="267263"/>
                  <a:pt x="1106584" y="248964"/>
                </a:cubicBezTo>
                <a:lnTo>
                  <a:pt x="631443" y="11393"/>
                </a:lnTo>
                <a:cubicBezTo>
                  <a:pt x="601062" y="-3797"/>
                  <a:pt x="565224" y="-3797"/>
                  <a:pt x="534844" y="11393"/>
                </a:cubicBezTo>
              </a:path>
            </a:pathLst>
          </a:custGeom>
          <a:gradFill flip="none" rotWithShape="0">
            <a:gsLst>
              <a:gs pos="0">
                <a:schemeClr val="accent4">
                  <a:lumMod val="60000"/>
                  <a:lumOff val="40000"/>
                </a:schemeClr>
              </a:gs>
              <a:gs pos="99000">
                <a:schemeClr val="accent4"/>
              </a:gs>
            </a:gsLst>
            <a:path path="circle">
              <a:fillToRect r="100000" b="100000"/>
            </a:path>
            <a:tileRect l="-100000" t="-100000"/>
          </a:gradFill>
          <a:ln w="9525" cap="flat">
            <a:noFill/>
            <a:prstDash val="solid"/>
            <a:miter/>
          </a:ln>
          <a:effectLst>
            <a:outerShdw blurRad="330200" dist="114300" dir="2700000" algn="tl" rotWithShape="0">
              <a:schemeClr val="accent4">
                <a:alpha val="25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000000"/>
              </a:solidFill>
              <a:effectLst/>
              <a:uLnTx/>
              <a:uFillTx/>
              <a:latin typeface="Arial"/>
              <a:ea typeface="微软雅黑"/>
              <a:cs typeface="+mn-cs"/>
            </a:endParaRPr>
          </a:p>
        </p:txBody>
      </p:sp>
      <p:sp>
        <p:nvSpPr>
          <p:cNvPr id="1049106" name="序号"/>
          <p:cNvSpPr txBox="1"/>
          <p:nvPr>
            <p:custDataLst>
              <p:tags r:id="rId27"/>
            </p:custDataLst>
          </p:nvPr>
        </p:nvSpPr>
        <p:spPr>
          <a:xfrm>
            <a:off x="6260485" y="5445043"/>
            <a:ext cx="578406" cy="530951"/>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304FFE">
                      <a:alpha val="48000"/>
                    </a:srgbClr>
                  </a:outerShdw>
                </a:effectLst>
                <a:uLnTx/>
                <a:uFillTx/>
                <a:latin typeface="微软雅黑" panose="020b0503020204020204" charset="-122"/>
                <a:ea typeface="微软雅黑"/>
                <a:cs typeface="+mn-cs"/>
              </a:rPr>
              <a:t>08</a:t>
            </a:r>
            <a:endParaRPr kumimoji="0" lang="en-US" sz="2400" b="1" i="0" u="none" strike="noStrike" kern="1200" cap="none" spc="0" normalizeH="0" baseline="0" noProof="0">
              <a:ln>
                <a:noFill/>
              </a:ln>
              <a:gradFill>
                <a:gsLst>
                  <a:gs pos="39000">
                    <a:srgbClr val="FFFFFF"/>
                  </a:gs>
                  <a:gs pos="100000">
                    <a:srgbClr val="FFFFFF">
                      <a:alpha val="80000"/>
                    </a:srgbClr>
                  </a:gs>
                </a:gsLst>
                <a:lin ang="5400000" scaled="0"/>
              </a:gradFill>
              <a:effectLst>
                <a:outerShdw blurRad="101600" sx="102000" sy="102000" algn="ctr" rotWithShape="0">
                  <a:srgbClr val="304FFE">
                    <a:alpha val="48000"/>
                  </a:srgbClr>
                </a:outerShdw>
              </a:effectLst>
              <a:uLnTx/>
              <a:uFillTx/>
              <a:latin typeface="微软雅黑" panose="020b0503020204020204" charset="-122"/>
              <a:ea typeface="微软雅黑"/>
              <a:cs typeface="+mn-cs"/>
            </a:endParaRPr>
          </a:p>
        </p:txBody>
      </p:sp>
      <p:sp>
        <p:nvSpPr>
          <p:cNvPr id="1049108" name="标题"/>
          <p:cNvSpPr txBox="1"/>
          <p:nvPr>
            <p:custDataLst>
              <p:tags r:id="rId28"/>
            </p:custDataLst>
          </p:nvPr>
        </p:nvSpPr>
        <p:spPr>
          <a:xfrm>
            <a:off x="7463147" y="1976620"/>
            <a:ext cx="3784534" cy="3956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pPr>
            <a:r>
              <a:rPr kumimoji="0" lang="zh-CN" altLang="en-US" sz="1000" b="1" i="0" u="none" strike="noStrike" kern="1200" cap="none" spc="300" normalizeH="0" baseline="0" noProof="0">
                <a:ln>
                  <a:noFill/>
                </a:ln>
                <a:solidFill>
                  <a:srgbClr val="000000"/>
                </a:solidFill>
                <a:effectLst/>
                <a:uLnTx/>
                <a:uFillTx/>
                <a:latin typeface="+mj-ea"/>
                <a:ea typeface="+mj-ea"/>
                <a:cs typeface="+mn-cs"/>
              </a:rPr>
              <a:t>副标题：培养创新思维与创造力的心理学课程</a:t>
            </a:r>
            <a:endParaRPr kumimoji="0" lang="zh-CN" altLang="en-US" sz="1000" b="1" i="0" u="none" strike="noStrike" kern="1200" cap="none" spc="300" normalizeH="0" baseline="0" noProof="0">
              <a:ln>
                <a:noFill/>
              </a:ln>
              <a:solidFill>
                <a:srgbClr val="000000"/>
              </a:solidFill>
              <a:effectLst/>
              <a:uLnTx/>
              <a:uFillTx/>
              <a:latin typeface="+mj-ea"/>
              <a:ea typeface="+mj-ea"/>
              <a:cs typeface="+mn-cs"/>
            </a:endParaRPr>
          </a:p>
        </p:txBody>
      </p:sp>
      <p:sp>
        <p:nvSpPr>
          <p:cNvPr id="1049110" name="正文"/>
          <p:cNvSpPr txBox="1"/>
          <p:nvPr>
            <p:custDataLst>
              <p:tags r:id="rId29"/>
            </p:custDataLst>
          </p:nvPr>
        </p:nvSpPr>
        <p:spPr>
          <a:xfrm>
            <a:off x="7463147" y="2440880"/>
            <a:ext cx="3784534" cy="38553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endParaRPr>
          </a:p>
        </p:txBody>
      </p:sp>
      <p:sp>
        <p:nvSpPr>
          <p:cNvPr id="1049112" name="标题"/>
          <p:cNvSpPr txBox="1"/>
          <p:nvPr>
            <p:custDataLst>
              <p:tags r:id="rId30"/>
            </p:custDataLst>
          </p:nvPr>
        </p:nvSpPr>
        <p:spPr>
          <a:xfrm>
            <a:off x="944278" y="2541992"/>
            <a:ext cx="3784534" cy="3956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r>
              <a:rPr kumimoji="0" lang="zh-CN" altLang="en-US" sz="1000" b="1" i="0" u="none" strike="noStrike" kern="1200" cap="none" spc="300" normalizeH="0" baseline="0" noProof="0">
                <a:ln>
                  <a:noFill/>
                </a:ln>
                <a:effectLst/>
                <a:uLnTx/>
                <a:uFillTx/>
                <a:latin typeface="+mj-ea"/>
                <a:ea typeface="+mj-ea"/>
                <a:cs typeface="+mn-cs"/>
              </a:rPr>
              <a:t>图片：一幅与创造性人格相关的图片，如科学家、艺术家或发明家的肖像或创造过程的图像</a:t>
            </a:r>
            <a:endParaRPr kumimoji="0" lang="zh-CN" altLang="en-US" sz="1000" b="1" i="0" u="none" strike="noStrike" kern="1200" cap="none" spc="300" normalizeH="0" baseline="0" noProof="0">
              <a:ln>
                <a:noFill/>
              </a:ln>
              <a:effectLst/>
              <a:uLnTx/>
              <a:uFillTx/>
              <a:latin typeface="+mj-ea"/>
              <a:ea typeface="+mj-ea"/>
              <a:cs typeface="+mn-cs"/>
            </a:endParaRPr>
          </a:p>
        </p:txBody>
      </p:sp>
      <p:sp>
        <p:nvSpPr>
          <p:cNvPr id="1049114" name="正文"/>
          <p:cNvSpPr txBox="1"/>
          <p:nvPr>
            <p:custDataLst>
              <p:tags r:id="rId31"/>
            </p:custDataLst>
          </p:nvPr>
        </p:nvSpPr>
        <p:spPr>
          <a:xfrm>
            <a:off x="944278" y="3006252"/>
            <a:ext cx="3784534" cy="38553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endParaRPr>
          </a:p>
        </p:txBody>
      </p:sp>
      <p:sp>
        <p:nvSpPr>
          <p:cNvPr id="1049116" name="标题"/>
          <p:cNvSpPr txBox="1"/>
          <p:nvPr>
            <p:custDataLst>
              <p:tags r:id="rId32"/>
            </p:custDataLst>
          </p:nvPr>
        </p:nvSpPr>
        <p:spPr>
          <a:xfrm>
            <a:off x="7463147" y="3082442"/>
            <a:ext cx="3784534" cy="395611"/>
          </a:xfrm>
          <a:prstGeom prst="rect">
            <a:avLst/>
          </a:prstGeom>
          <a:noFill/>
        </p:spPr>
        <p:txBody>
          <a:bodyPr wrap="square" lIns="0" tIns="0" rIns="0" bIns="0" rtlCol="0" anchor="b">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pPr>
            <a:r>
              <a:rPr kumimoji="0" lang="zh-CN" altLang="en-US" sz="1600" b="1" i="0" u="none" strike="noStrike" kern="1200" cap="none" spc="300" normalizeH="0" baseline="0" noProof="0">
                <a:ln>
                  <a:noFill/>
                </a:ln>
                <a:solidFill>
                  <a:srgbClr val="000000"/>
                </a:solidFill>
                <a:effectLst/>
                <a:uLnTx/>
                <a:uFillTx/>
                <a:latin typeface="+mj-ea"/>
                <a:ea typeface="+mj-ea"/>
                <a:cs typeface="+mn-cs"/>
              </a:rPr>
              <a:t>配色方案：选择一种能够体现创造性和活力的配色方案，如深蓝、橙色或绿色等  标题：创造性人格</a:t>
            </a:r>
            <a:endParaRPr kumimoji="0" lang="zh-CN" altLang="en-US" sz="1600" b="1" i="0" u="none" strike="noStrike" kern="1200" cap="none" spc="300" normalizeH="0" baseline="0" noProof="0">
              <a:ln>
                <a:noFill/>
              </a:ln>
              <a:solidFill>
                <a:srgbClr val="000000"/>
              </a:solidFill>
              <a:effectLst/>
              <a:uLnTx/>
              <a:uFillTx/>
              <a:latin typeface="+mj-ea"/>
              <a:ea typeface="+mj-ea"/>
              <a:cs typeface="+mn-cs"/>
            </a:endParaRPr>
          </a:p>
        </p:txBody>
      </p:sp>
      <p:sp>
        <p:nvSpPr>
          <p:cNvPr id="1049118" name="正文"/>
          <p:cNvSpPr txBox="1"/>
          <p:nvPr>
            <p:custDataLst>
              <p:tags r:id="rId33"/>
            </p:custDataLst>
          </p:nvPr>
        </p:nvSpPr>
        <p:spPr>
          <a:xfrm>
            <a:off x="7463147" y="3546702"/>
            <a:ext cx="3784534" cy="38553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rPr>
              <a:t>标题：创造性人格</a:t>
            </a:r>
            <a:endPar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endParaRPr>
          </a:p>
        </p:txBody>
      </p:sp>
      <p:sp>
        <p:nvSpPr>
          <p:cNvPr id="1049120" name="标题"/>
          <p:cNvSpPr txBox="1"/>
          <p:nvPr>
            <p:custDataLst>
              <p:tags r:id="rId34"/>
            </p:custDataLst>
          </p:nvPr>
        </p:nvSpPr>
        <p:spPr>
          <a:xfrm>
            <a:off x="944278" y="3640694"/>
            <a:ext cx="3784534" cy="3956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r>
              <a:rPr kumimoji="0" lang="zh-CN" altLang="en-US" sz="1000" b="1" i="0" u="none" strike="noStrike" kern="1200" cap="none" spc="300" normalizeH="0" baseline="0" noProof="0">
                <a:ln>
                  <a:noFill/>
                </a:ln>
                <a:effectLst/>
                <a:uLnTx/>
                <a:uFillTx/>
                <a:latin typeface="+mj-ea"/>
                <a:ea typeface="+mj-ea"/>
                <a:cs typeface="+mn-cs"/>
              </a:rPr>
              <a:t>课程目标：介绍本课程的目标，如帮助学生了解创造性人格的特征、培养创新思维和创造力等</a:t>
            </a:r>
            <a:endParaRPr kumimoji="0" lang="zh-CN" altLang="en-US" sz="1000" b="1" i="0" u="none" strike="noStrike" kern="1200" cap="none" spc="300" normalizeH="0" baseline="0" noProof="0">
              <a:ln>
                <a:noFill/>
              </a:ln>
              <a:effectLst/>
              <a:uLnTx/>
              <a:uFillTx/>
              <a:latin typeface="+mj-ea"/>
              <a:ea typeface="+mj-ea"/>
              <a:cs typeface="+mn-cs"/>
            </a:endParaRPr>
          </a:p>
        </p:txBody>
      </p:sp>
      <p:sp>
        <p:nvSpPr>
          <p:cNvPr id="1049122" name="正文"/>
          <p:cNvSpPr txBox="1"/>
          <p:nvPr>
            <p:custDataLst>
              <p:tags r:id="rId35"/>
            </p:custDataLst>
          </p:nvPr>
        </p:nvSpPr>
        <p:spPr>
          <a:xfrm>
            <a:off x="944278" y="4104954"/>
            <a:ext cx="3784534" cy="38553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endParaRPr>
          </a:p>
        </p:txBody>
      </p:sp>
      <p:sp>
        <p:nvSpPr>
          <p:cNvPr id="1049124" name="标题"/>
          <p:cNvSpPr txBox="1"/>
          <p:nvPr>
            <p:custDataLst>
              <p:tags r:id="rId36"/>
            </p:custDataLst>
          </p:nvPr>
        </p:nvSpPr>
        <p:spPr>
          <a:xfrm>
            <a:off x="7463147" y="4191825"/>
            <a:ext cx="3784534" cy="395611"/>
          </a:xfrm>
          <a:prstGeom prst="rect">
            <a:avLst/>
          </a:prstGeom>
          <a:noFill/>
        </p:spPr>
        <p:txBody>
          <a:bodyPr wrap="square" lIns="0" tIns="0" rIns="0" bIns="0" rtlCol="0" anchor="b">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pPr>
            <a:r>
              <a:rPr kumimoji="0" lang="zh-CN" altLang="en-US" sz="1000" b="1" i="0" u="none" strike="noStrike" kern="1200" cap="none" spc="300" normalizeH="0" baseline="0" noProof="0">
                <a:ln>
                  <a:noFill/>
                </a:ln>
                <a:solidFill>
                  <a:srgbClr val="000000"/>
                </a:solidFill>
                <a:effectLst/>
                <a:uLnTx/>
                <a:uFillTx/>
                <a:latin typeface="+mj-ea"/>
                <a:ea typeface="+mj-ea"/>
                <a:cs typeface="+mn-cs"/>
              </a:rPr>
              <a:t>课程内容：简要介绍本课程的主要内容，如创造性人格的理论基础、创造力的影响因素、创造性思维的培养方法等</a:t>
            </a:r>
            <a:endParaRPr kumimoji="0" lang="zh-CN" altLang="en-US" sz="1000" b="1" i="0" u="none" strike="noStrike" kern="1200" cap="none" spc="300" normalizeH="0" baseline="0" noProof="0">
              <a:ln>
                <a:noFill/>
              </a:ln>
              <a:solidFill>
                <a:srgbClr val="000000"/>
              </a:solidFill>
              <a:effectLst/>
              <a:uLnTx/>
              <a:uFillTx/>
              <a:latin typeface="+mj-ea"/>
              <a:ea typeface="+mj-ea"/>
              <a:cs typeface="+mn-cs"/>
            </a:endParaRPr>
          </a:p>
        </p:txBody>
      </p:sp>
      <p:sp>
        <p:nvSpPr>
          <p:cNvPr id="1049126" name="正文"/>
          <p:cNvSpPr txBox="1"/>
          <p:nvPr>
            <p:custDataLst>
              <p:tags r:id="rId37"/>
            </p:custDataLst>
          </p:nvPr>
        </p:nvSpPr>
        <p:spPr>
          <a:xfrm>
            <a:off x="7463147" y="4656085"/>
            <a:ext cx="3784534" cy="38553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endParaRPr>
          </a:p>
        </p:txBody>
      </p:sp>
      <p:sp>
        <p:nvSpPr>
          <p:cNvPr id="1049128" name="标题"/>
          <p:cNvSpPr txBox="1"/>
          <p:nvPr>
            <p:custDataLst>
              <p:tags r:id="rId38"/>
            </p:custDataLst>
          </p:nvPr>
        </p:nvSpPr>
        <p:spPr>
          <a:xfrm>
            <a:off x="944278" y="4731563"/>
            <a:ext cx="3784534" cy="395611"/>
          </a:xfrm>
          <a:prstGeom prst="rect">
            <a:avLst/>
          </a:prstGeom>
          <a:noFill/>
        </p:spPr>
        <p:txBody>
          <a:bodyPr wrap="square" lIns="0" tIns="0" rIns="0" bIns="0" rtlCol="0" anchor="b">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r>
              <a:rPr kumimoji="0" lang="zh-CN" altLang="en-US" sz="1600" b="1" i="0" u="none" strike="noStrike" kern="1200" cap="none" spc="300" normalizeH="0" baseline="0" noProof="0">
                <a:ln>
                  <a:noFill/>
                </a:ln>
                <a:effectLst/>
                <a:uLnTx/>
                <a:uFillTx/>
                <a:latin typeface="+mj-ea"/>
                <a:ea typeface="+mj-ea"/>
                <a:cs typeface="+mn-cs"/>
              </a:rPr>
              <a:t>适用人群：说明本课程适用于哪些人群，如心理学专业学生、教师、家长、对心理学感兴趣的公众等</a:t>
            </a:r>
            <a:endParaRPr kumimoji="0" lang="zh-CN" altLang="en-US" sz="1600" b="1" i="0" u="none" strike="noStrike" kern="1200" cap="none" spc="300" normalizeH="0" baseline="0" noProof="0">
              <a:ln>
                <a:noFill/>
              </a:ln>
              <a:effectLst/>
              <a:uLnTx/>
              <a:uFillTx/>
              <a:latin typeface="+mj-ea"/>
              <a:ea typeface="+mj-ea"/>
              <a:cs typeface="+mn-cs"/>
            </a:endParaRPr>
          </a:p>
        </p:txBody>
      </p:sp>
      <p:sp>
        <p:nvSpPr>
          <p:cNvPr id="1049130" name="正文"/>
          <p:cNvSpPr txBox="1"/>
          <p:nvPr>
            <p:custDataLst>
              <p:tags r:id="rId39"/>
            </p:custDataLst>
          </p:nvPr>
        </p:nvSpPr>
        <p:spPr>
          <a:xfrm>
            <a:off x="944278" y="5196535"/>
            <a:ext cx="3784534" cy="38553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chemeClr val="tx1">
                  <a:lumMod val="65000"/>
                  <a:lumOff val="35000"/>
                </a:schemeClr>
              </a:solidFill>
              <a:effectLst/>
              <a:uLnTx/>
              <a:uFillTx/>
              <a:latin typeface="+mn-ea"/>
              <a:cs typeface="+mn-cs"/>
            </a:endParaRPr>
          </a:p>
        </p:txBody>
      </p:sp>
      <p:sp>
        <p:nvSpPr>
          <p:cNvPr id="1049132" name="标题"/>
          <p:cNvSpPr txBox="1"/>
          <p:nvPr>
            <p:custDataLst>
              <p:tags r:id="rId40"/>
            </p:custDataLst>
          </p:nvPr>
        </p:nvSpPr>
        <p:spPr>
          <a:xfrm>
            <a:off x="7463147" y="5284830"/>
            <a:ext cx="3784534" cy="3956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pPr>
            <a:r>
              <a:rPr kumimoji="0" lang="zh-CN" altLang="en-US" sz="1000" b="1" i="0" u="none" strike="noStrike" kern="1200" cap="none" spc="300" normalizeH="0" baseline="0" noProof="0">
                <a:ln>
                  <a:noFill/>
                </a:ln>
                <a:solidFill>
                  <a:srgbClr val="000000"/>
                </a:solidFill>
                <a:effectLst/>
                <a:uLnTx/>
                <a:uFillTx/>
                <a:latin typeface="+mj-ea"/>
                <a:ea typeface="+mj-ea"/>
                <a:cs typeface="+mn-cs"/>
              </a:rPr>
              <a:t>授课方式：介绍本课程的授课方式，如讲座、案例分析、小组讨论等</a:t>
            </a:r>
            <a:endParaRPr kumimoji="0" lang="zh-CN" altLang="en-US" sz="1000" b="1" i="0" u="none" strike="noStrike" kern="1200" cap="none" spc="300" normalizeH="0" baseline="0" noProof="0">
              <a:ln>
                <a:noFill/>
              </a:ln>
              <a:solidFill>
                <a:srgbClr val="000000"/>
              </a:solidFill>
              <a:effectLst/>
              <a:uLnTx/>
              <a:uFillTx/>
              <a:latin typeface="+mj-ea"/>
              <a:ea typeface="+mj-ea"/>
              <a:cs typeface="+mn-cs"/>
            </a:endParaRPr>
          </a:p>
        </p:txBody>
      </p:sp>
      <p:sp>
        <p:nvSpPr>
          <p:cNvPr id="1049134" name="正文"/>
          <p:cNvSpPr txBox="1"/>
          <p:nvPr>
            <p:custDataLst>
              <p:tags r:id="rId41"/>
            </p:custDataLst>
          </p:nvPr>
        </p:nvSpPr>
        <p:spPr>
          <a:xfrm>
            <a:off x="7463147" y="5749803"/>
            <a:ext cx="3784534" cy="38553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30000"/>
              </a:lnSpc>
              <a:spcBef>
                <a:spcPct val="0"/>
              </a:spcBef>
              <a:spcAft>
                <a:spcPct val="0"/>
              </a:spcAft>
              <a:buClrTx/>
              <a:buSzTx/>
              <a:buFontTx/>
              <a:buNone/>
            </a:pPr>
            <a:r>
              <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rPr>
              <a:t>单击此处输入你的正文，请阐述观点</a:t>
            </a:r>
            <a:endParaRPr kumimoji="0" lang="zh-CN" altLang="en-US" sz="1200" b="0" i="0" u="none" strike="noStrike" kern="1200" cap="none" spc="150" normalizeH="0" baseline="0" noProof="0">
              <a:ln>
                <a:noFill/>
              </a:ln>
              <a:solidFill>
                <a:srgbClr val="000000">
                  <a:lumMod val="65000"/>
                  <a:lumOff val="35000"/>
                </a:srgbClr>
              </a:solidFill>
              <a:effectLst/>
              <a:uLnTx/>
              <a:uFillTx/>
              <a:latin typeface="+mn-ea"/>
              <a:cs typeface="+mn-cs"/>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72" name="标题 1"/>
          <p:cNvSpPr>
            <a:spLocks noGrp="1"/>
          </p:cNvSpPr>
          <p:nvPr>
            <p:ph type="title"/>
          </p:nvPr>
        </p:nvSpPr>
        <p:spPr/>
        <p:txBody>
          <a:bodyPr/>
          <a:lstStyle/>
          <a:p>
            <a:r>
              <a:rPr lang="zh-CN" altLang="en-US"/>
              <a:t>副标题：培养创新思维与创造力</a:t>
            </a:r>
            <a:endParaRPr lang="zh-CN" altLang="en-US"/>
          </a:p>
        </p:txBody>
      </p:sp>
      <p:sp>
        <p:nvSpPr>
          <p:cNvPr id="1049174" name="矩形 5"/>
          <p:cNvSpPr/>
          <p:nvPr>
            <p:custDataLst>
              <p:tags r:id="rId2"/>
            </p:custDataLst>
          </p:nvPr>
        </p:nvSpPr>
        <p:spPr>
          <a:xfrm>
            <a:off x="551935"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76" name="矩形 10"/>
          <p:cNvSpPr/>
          <p:nvPr>
            <p:custDataLst>
              <p:tags r:id="rId3"/>
            </p:custDataLst>
          </p:nvPr>
        </p:nvSpPr>
        <p:spPr>
          <a:xfrm>
            <a:off x="910386"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78" name="TextBox 2"/>
          <p:cNvSpPr txBox="1"/>
          <p:nvPr>
            <p:custDataLst>
              <p:tags r:id="rId4"/>
            </p:custDataLst>
          </p:nvPr>
        </p:nvSpPr>
        <p:spPr>
          <a:xfrm>
            <a:off x="708596"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创新思维与创造力的重要性</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180" name="矩形 6"/>
          <p:cNvSpPr/>
          <p:nvPr>
            <p:custDataLst>
              <p:tags r:id="rId5"/>
            </p:custDataLst>
          </p:nvPr>
        </p:nvSpPr>
        <p:spPr>
          <a:xfrm>
            <a:off x="3380862"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82" name="矩形 11"/>
          <p:cNvSpPr/>
          <p:nvPr>
            <p:custDataLst>
              <p:tags r:id="rId6"/>
            </p:custDataLst>
          </p:nvPr>
        </p:nvSpPr>
        <p:spPr>
          <a:xfrm>
            <a:off x="3758654"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84" name="TextBox 2"/>
          <p:cNvSpPr txBox="1"/>
          <p:nvPr>
            <p:custDataLst>
              <p:tags r:id="rId7"/>
            </p:custDataLst>
          </p:nvPr>
        </p:nvSpPr>
        <p:spPr>
          <a:xfrm>
            <a:off x="3536878"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创造性人格的定义与特点</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186" name="矩形 33"/>
          <p:cNvSpPr/>
          <p:nvPr>
            <p:custDataLst>
              <p:tags r:id="rId8"/>
            </p:custDataLst>
          </p:nvPr>
        </p:nvSpPr>
        <p:spPr>
          <a:xfrm>
            <a:off x="6205276"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88" name="矩形 37"/>
          <p:cNvSpPr/>
          <p:nvPr>
            <p:custDataLst>
              <p:tags r:id="rId9"/>
            </p:custDataLst>
          </p:nvPr>
        </p:nvSpPr>
        <p:spPr>
          <a:xfrm>
            <a:off x="6563727"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90" name="TextBox 2"/>
          <p:cNvSpPr txBox="1"/>
          <p:nvPr>
            <p:custDataLst>
              <p:tags r:id="rId10"/>
            </p:custDataLst>
          </p:nvPr>
        </p:nvSpPr>
        <p:spPr>
          <a:xfrm>
            <a:off x="6361937"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培养创新思维与创造力的途径和方法</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192" name="矩形 34"/>
          <p:cNvSpPr/>
          <p:nvPr>
            <p:custDataLst>
              <p:tags r:id="rId11"/>
            </p:custDataLst>
          </p:nvPr>
        </p:nvSpPr>
        <p:spPr>
          <a:xfrm>
            <a:off x="9023888"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94" name="矩形 38"/>
          <p:cNvSpPr/>
          <p:nvPr>
            <p:custDataLst>
              <p:tags r:id="rId12"/>
            </p:custDataLst>
          </p:nvPr>
        </p:nvSpPr>
        <p:spPr>
          <a:xfrm>
            <a:off x="9401680"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96" name="TextBox 2"/>
          <p:cNvSpPr txBox="1"/>
          <p:nvPr>
            <p:custDataLst>
              <p:tags r:id="rId13"/>
            </p:custDataLst>
          </p:nvPr>
        </p:nvSpPr>
        <p:spPr>
          <a:xfrm>
            <a:off x="9180549"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创造性人格在现实生活中的应用</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234" name="标题 1"/>
          <p:cNvSpPr>
            <a:spLocks noGrp="1"/>
          </p:cNvSpPr>
          <p:nvPr>
            <p:ph type="title"/>
          </p:nvPr>
        </p:nvSpPr>
        <p:spPr/>
        <p:txBody>
          <a:bodyPr/>
          <a:lstStyle/>
          <a:p>
            <a:r>
              <a:rPr lang="zh-CN" altLang="en-US"/>
              <a:t>图片：与创造性人格相关的图片</a:t>
            </a:r>
            <a:endParaRPr lang="zh-CN" altLang="en-US"/>
          </a:p>
        </p:txBody>
      </p:sp>
      <p:sp>
        <p:nvSpPr>
          <p:cNvPr id="1049236" name="矩形 5"/>
          <p:cNvSpPr/>
          <p:nvPr>
            <p:custDataLst>
              <p:tags r:id="rId2"/>
            </p:custDataLst>
          </p:nvPr>
        </p:nvSpPr>
        <p:spPr>
          <a:xfrm>
            <a:off x="551935"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38" name="矩形 10"/>
          <p:cNvSpPr/>
          <p:nvPr>
            <p:custDataLst>
              <p:tags r:id="rId3"/>
            </p:custDataLst>
          </p:nvPr>
        </p:nvSpPr>
        <p:spPr>
          <a:xfrm>
            <a:off x="910386"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40" name="TextBox 2"/>
          <p:cNvSpPr txBox="1"/>
          <p:nvPr>
            <p:custDataLst>
              <p:tags r:id="rId4"/>
            </p:custDataLst>
          </p:nvPr>
        </p:nvSpPr>
        <p:spPr>
          <a:xfrm>
            <a:off x="708596"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一张展示创造性人格特点的图片，如科学家、艺术家或发明家的肖像或作品</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
        <p:nvSpPr>
          <p:cNvPr id="1049242" name="矩形 6"/>
          <p:cNvSpPr/>
          <p:nvPr>
            <p:custDataLst>
              <p:tags r:id="rId5"/>
            </p:custDataLst>
          </p:nvPr>
        </p:nvSpPr>
        <p:spPr>
          <a:xfrm>
            <a:off x="3380862"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44" name="矩形 11"/>
          <p:cNvSpPr/>
          <p:nvPr>
            <p:custDataLst>
              <p:tags r:id="rId6"/>
            </p:custDataLst>
          </p:nvPr>
        </p:nvSpPr>
        <p:spPr>
          <a:xfrm>
            <a:off x="3758654"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46" name="TextBox 2"/>
          <p:cNvSpPr txBox="1"/>
          <p:nvPr>
            <p:custDataLst>
              <p:tags r:id="rId7"/>
            </p:custDataLst>
          </p:nvPr>
        </p:nvSpPr>
        <p:spPr>
          <a:xfrm>
            <a:off x="3536878"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一张展示创造性人格在解决问题或创造新事物时的图片，如头脑风暴会议或创新实验室的场景</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
        <p:nvSpPr>
          <p:cNvPr id="1049248" name="矩形 33"/>
          <p:cNvSpPr/>
          <p:nvPr>
            <p:custDataLst>
              <p:tags r:id="rId8"/>
            </p:custDataLst>
          </p:nvPr>
        </p:nvSpPr>
        <p:spPr>
          <a:xfrm>
            <a:off x="6205276"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50" name="矩形 37"/>
          <p:cNvSpPr/>
          <p:nvPr>
            <p:custDataLst>
              <p:tags r:id="rId9"/>
            </p:custDataLst>
          </p:nvPr>
        </p:nvSpPr>
        <p:spPr>
          <a:xfrm>
            <a:off x="6563727"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52" name="TextBox 2"/>
          <p:cNvSpPr txBox="1"/>
          <p:nvPr>
            <p:custDataLst>
              <p:tags r:id="rId10"/>
            </p:custDataLst>
          </p:nvPr>
        </p:nvSpPr>
        <p:spPr>
          <a:xfrm>
            <a:off x="6361937" y="3030566"/>
            <a:ext cx="2303661" cy="1860187"/>
          </a:xfrm>
          <a:prstGeom prst="rect">
            <a:avLst/>
          </a:prstGeom>
          <a:noFill/>
        </p:spPr>
        <p:txBody>
          <a:bodyPr wrap="square" rtlCol="0">
            <a:normAutofit fontScale="8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一张展示创造性人格在面对挑战或困难时的图片，如科学家在实验室中研究或艺术家在创作过程中</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254" name="矩形 34"/>
          <p:cNvSpPr/>
          <p:nvPr>
            <p:custDataLst>
              <p:tags r:id="rId11"/>
            </p:custDataLst>
          </p:nvPr>
        </p:nvSpPr>
        <p:spPr>
          <a:xfrm>
            <a:off x="9023888"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56" name="矩形 38"/>
          <p:cNvSpPr/>
          <p:nvPr>
            <p:custDataLst>
              <p:tags r:id="rId12"/>
            </p:custDataLst>
          </p:nvPr>
        </p:nvSpPr>
        <p:spPr>
          <a:xfrm>
            <a:off x="9401680"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58" name="TextBox 2"/>
          <p:cNvSpPr txBox="1"/>
          <p:nvPr>
            <p:custDataLst>
              <p:tags r:id="rId13"/>
            </p:custDataLst>
          </p:nvPr>
        </p:nvSpPr>
        <p:spPr>
          <a:xfrm>
            <a:off x="9180549"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一张展示创造性人格在团队合作或社交方面的图片，如一群人在一起讨论或合作解决问题</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296"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9298"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9372" name="标题 1"/>
          <p:cNvSpPr>
            <a:spLocks noGrp="1"/>
          </p:cNvSpPr>
          <p:nvPr>
            <p:ph type="title"/>
          </p:nvPr>
        </p:nvSpPr>
        <p:spPr/>
        <p:txBody>
          <a:bodyPr/>
          <a:lstStyle/>
          <a:p>
            <a:r>
              <a:rPr lang="zh-CN" altLang="en-US"/>
              <a:t>引言</a:t>
            </a:r>
            <a:endParaRPr lang="zh-CN" altLang="en-US"/>
          </a:p>
        </p:txBody>
      </p:sp>
      <p:sp>
        <p:nvSpPr>
          <p:cNvPr id="104937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7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7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8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介绍PPT课件的结构和内容安排</a:t>
            </a:r>
            <a:endParaRPr lang="en-US" altLang="zh-CN">
              <a:solidFill>
                <a:schemeClr val="dk1">
                  <a:lumMod val="80000"/>
                  <a:lumOff val="20000"/>
                </a:schemeClr>
              </a:solidFill>
              <a:latin typeface="+mn-ea"/>
              <a:sym typeface="+mn-ea"/>
            </a:endParaRPr>
          </a:p>
        </p:txBody>
      </p:sp>
      <p:sp>
        <p:nvSpPr>
          <p:cNvPr id="104938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8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8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8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介绍《创造性人格》PPT课件的主题和目的</a:t>
            </a:r>
            <a:endParaRPr lang="zh-CN" altLang="en-US">
              <a:solidFill>
                <a:schemeClr val="dk1">
                  <a:lumMod val="80000"/>
                  <a:lumOff val="20000"/>
                </a:schemeClr>
              </a:solidFill>
              <a:latin typeface="+mn-ea"/>
              <a:sym typeface="+mn-ea"/>
            </a:endParaRPr>
          </a:p>
        </p:txBody>
      </p:sp>
      <p:sp>
        <p:nvSpPr>
          <p:cNvPr id="104939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9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9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9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简要介绍创造性人格的概念和特点</a:t>
            </a:r>
            <a:endParaRPr lang="zh-CN" altLang="en-US">
              <a:solidFill>
                <a:schemeClr val="dk1">
                  <a:lumMod val="80000"/>
                  <a:lumOff val="20000"/>
                </a:schemeClr>
              </a:solidFill>
              <a:latin typeface="+mn-ea"/>
              <a:sym typeface="+mn-ea"/>
            </a:endParaRPr>
          </a:p>
        </p:txBody>
      </p:sp>
      <p:sp>
        <p:nvSpPr>
          <p:cNvPr id="104939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0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0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0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引导观众进入PPT课件的学习</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p:cNvGrpSpPr/>
        <p:nvPr/>
      </p:nvGrpSpPr>
      <p:grpSpPr>
        <a:xfrm>
          <a:off x="0" y="0"/>
          <a:ext cx="0" cy="0"/>
        </a:xfrm>
      </p:grpSpPr>
      <p:sp>
        <p:nvSpPr>
          <p:cNvPr id="1049442" name="标题 1"/>
          <p:cNvSpPr>
            <a:spLocks noGrp="1"/>
          </p:cNvSpPr>
          <p:nvPr>
            <p:ph type="title"/>
          </p:nvPr>
        </p:nvSpPr>
        <p:spPr/>
        <p:txBody>
          <a:bodyPr/>
          <a:lstStyle/>
          <a:p>
            <a:r>
              <a:rPr lang="zh-CN" altLang="en-US"/>
              <a:t>创造性人格的定义与特点</a:t>
            </a:r>
            <a:endParaRPr lang="zh-CN" altLang="en-US"/>
          </a:p>
        </p:txBody>
      </p:sp>
      <p:sp>
        <p:nvSpPr>
          <p:cNvPr id="1049444"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创造性人格的定义</a:t>
            </a:r>
            <a:endParaRPr lang="zh-CN" altLang="en-US" sz="1200" spc="150">
              <a:solidFill>
                <a:schemeClr val="tx1">
                  <a:lumMod val="65000"/>
                  <a:lumOff val="35000"/>
                </a:schemeClr>
              </a:solidFill>
              <a:latin typeface="+mn-ea"/>
              <a:sym typeface="+mn-ea"/>
            </a:endParaRPr>
          </a:p>
        </p:txBody>
      </p:sp>
      <p:sp>
        <p:nvSpPr>
          <p:cNvPr id="1049446"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创造性人格的特点</a:t>
            </a:r>
            <a:endParaRPr lang="zh-CN" altLang="en-US" sz="1200" spc="150">
              <a:solidFill>
                <a:schemeClr val="tx1">
                  <a:lumMod val="65000"/>
                  <a:lumOff val="35000"/>
                </a:schemeClr>
              </a:solidFill>
              <a:latin typeface="+mn-ea"/>
              <a:sym typeface="+mn-ea"/>
            </a:endParaRPr>
          </a:p>
        </p:txBody>
      </p:sp>
      <p:sp>
        <p:nvSpPr>
          <p:cNvPr id="1049448"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创造性人格的塑造方法</a:t>
            </a:r>
            <a:endParaRPr lang="zh-CN" altLang="en-US" sz="1200" spc="150">
              <a:solidFill>
                <a:schemeClr val="tx1">
                  <a:lumMod val="65000"/>
                  <a:lumOff val="35000"/>
                </a:schemeClr>
              </a:solidFill>
              <a:latin typeface="+mn-ea"/>
              <a:sym typeface="+mn-ea"/>
            </a:endParaRPr>
          </a:p>
        </p:txBody>
      </p:sp>
      <p:sp>
        <p:nvSpPr>
          <p:cNvPr id="1049450"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创造性人格的培养途径</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p:cNvGrpSpPr/>
        <p:nvPr/>
      </p:nvGrpSpPr>
      <p:grpSpPr>
        <a:xfrm>
          <a:off x="0" y="0"/>
          <a:ext cx="0" cy="0"/>
        </a:xfrm>
      </p:grpSpPr>
      <p:sp>
        <p:nvSpPr>
          <p:cNvPr id="1049488" name="标题 1"/>
          <p:cNvSpPr>
            <a:spLocks noGrp="1"/>
          </p:cNvSpPr>
          <p:nvPr>
            <p:ph type="title"/>
          </p:nvPr>
        </p:nvSpPr>
        <p:spPr/>
        <p:txBody>
          <a:bodyPr/>
          <a:lstStyle/>
          <a:p>
            <a:r>
              <a:rPr lang="zh-CN" altLang="en-US"/>
              <a:t>创造性人格的构成要素</a:t>
            </a:r>
            <a:endParaRPr lang="zh-CN" altLang="en-US"/>
          </a:p>
        </p:txBody>
      </p:sp>
      <p:sp>
        <p:nvSpPr>
          <p:cNvPr id="1049490"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92"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94"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496"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创造性人格的评估方法</a:t>
            </a:r>
            <a:endParaRPr lang="en-US" altLang="zh-CN">
              <a:solidFill>
                <a:schemeClr val="dk1">
                  <a:lumMod val="80000"/>
                  <a:lumOff val="20000"/>
                </a:schemeClr>
              </a:solidFill>
              <a:latin typeface="+mn-ea"/>
              <a:sym typeface="+mn-ea"/>
            </a:endParaRPr>
          </a:p>
        </p:txBody>
      </p:sp>
      <p:sp>
        <p:nvSpPr>
          <p:cNvPr id="1049498"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00"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02"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04"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创造性人格的定义和特点</a:t>
            </a:r>
            <a:endParaRPr lang="zh-CN" altLang="en-US">
              <a:solidFill>
                <a:schemeClr val="dk1">
                  <a:lumMod val="80000"/>
                  <a:lumOff val="20000"/>
                </a:schemeClr>
              </a:solidFill>
              <a:latin typeface="+mn-ea"/>
              <a:sym typeface="+mn-ea"/>
            </a:endParaRPr>
          </a:p>
        </p:txBody>
      </p:sp>
      <p:sp>
        <p:nvSpPr>
          <p:cNvPr id="104950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08"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10"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12"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创造性人格的构成要素</a:t>
            </a:r>
            <a:endParaRPr lang="zh-CN" altLang="en-US">
              <a:solidFill>
                <a:schemeClr val="dk1">
                  <a:lumMod val="80000"/>
                  <a:lumOff val="20000"/>
                </a:schemeClr>
              </a:solidFill>
              <a:latin typeface="+mn-ea"/>
              <a:sym typeface="+mn-ea"/>
            </a:endParaRPr>
          </a:p>
        </p:txBody>
      </p:sp>
      <p:sp>
        <p:nvSpPr>
          <p:cNvPr id="1049514"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16"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18"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20"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创造性人格的培养途径</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3" name=""/>
        <p:cNvGrpSpPr/>
        <p:nvPr/>
      </p:nvGrpSpPr>
      <p:grpSpPr>
        <a:xfrm>
          <a:off x="0" y="0"/>
          <a:ext cx="0" cy="0"/>
        </a:xfrm>
      </p:grpSpPr>
      <p:sp>
        <p:nvSpPr>
          <p:cNvPr id="1049558" name="标题 1"/>
          <p:cNvSpPr>
            <a:spLocks noGrp="1"/>
          </p:cNvSpPr>
          <p:nvPr>
            <p:ph type="title"/>
          </p:nvPr>
        </p:nvSpPr>
        <p:spPr/>
        <p:txBody>
          <a:bodyPr/>
          <a:lstStyle/>
          <a:p>
            <a:r>
              <a:rPr lang="zh-CN" altLang="en-US"/>
              <a:t>创造性人格的培养方法</a:t>
            </a:r>
            <a:endParaRPr lang="zh-CN" altLang="en-US"/>
          </a:p>
        </p:txBody>
      </p:sp>
      <p:sp>
        <p:nvSpPr>
          <p:cNvPr id="1049560" name="五边形 2"/>
          <p:cNvSpPr/>
          <p:nvPr>
            <p:custDataLst>
              <p:tags r:id="rId2"/>
            </p:custDataLst>
          </p:nvPr>
        </p:nvSpPr>
        <p:spPr>
          <a:xfrm rot="16200000" flipH="1">
            <a:off x="1139271" y="2150531"/>
            <a:ext cx="615304" cy="17894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2" name="五边形 3"/>
          <p:cNvSpPr/>
          <p:nvPr>
            <p:custDataLst>
              <p:tags r:id="rId3"/>
            </p:custDataLst>
          </p:nvPr>
        </p:nvSpPr>
        <p:spPr>
          <a:xfrm rot="16200000" flipH="1">
            <a:off x="1155318" y="4144905"/>
            <a:ext cx="585290" cy="1606996"/>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4" name="任意多边形 4"/>
          <p:cNvSpPr/>
          <p:nvPr>
            <p:custDataLst>
              <p:tags r:id="rId4"/>
            </p:custDataLst>
          </p:nvPr>
        </p:nvSpPr>
        <p:spPr>
          <a:xfrm>
            <a:off x="643726" y="2735299"/>
            <a:ext cx="1606996" cy="242520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6" name="任意多边形 5"/>
          <p:cNvSpPr/>
          <p:nvPr>
            <p:custDataLst>
              <p:tags r:id="rId5"/>
            </p:custDataLst>
          </p:nvPr>
        </p:nvSpPr>
        <p:spPr>
          <a:xfrm flipV="1">
            <a:off x="551935" y="2275059"/>
            <a:ext cx="1789486" cy="860226"/>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6"/>
            </p:custDataLst>
          </p:nvPr>
        </p:nvSpPr>
        <p:spPr bwMode="auto">
          <a:xfrm>
            <a:off x="643726" y="3187836"/>
            <a:ext cx="1606996" cy="157111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algn="just" defTabSz="1219200" rtl="0" eaLnBrk="1" fontAlgn="auto" latinLnBrk="0" hangingPunct="1">
              <a:lnSpc>
                <a:spcPct val="132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激发好奇心和探究精神</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
        <p:nvSpPr>
          <p:cNvPr id="1049570" name="五边形 16"/>
          <p:cNvSpPr/>
          <p:nvPr>
            <p:custDataLst>
              <p:tags r:id="rId7"/>
            </p:custDataLst>
          </p:nvPr>
        </p:nvSpPr>
        <p:spPr>
          <a:xfrm rot="16200000" flipH="1">
            <a:off x="4822476" y="2149889"/>
            <a:ext cx="615304" cy="179068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2" name="五边形 17"/>
          <p:cNvSpPr/>
          <p:nvPr>
            <p:custDataLst>
              <p:tags r:id="rId8"/>
            </p:custDataLst>
          </p:nvPr>
        </p:nvSpPr>
        <p:spPr>
          <a:xfrm rot="16200000" flipH="1">
            <a:off x="4837240" y="4144905"/>
            <a:ext cx="585290" cy="1606996"/>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4" name="任意多边形 18"/>
          <p:cNvSpPr/>
          <p:nvPr>
            <p:custDataLst>
              <p:tags r:id="rId9"/>
            </p:custDataLst>
          </p:nvPr>
        </p:nvSpPr>
        <p:spPr>
          <a:xfrm>
            <a:off x="4326932" y="2735299"/>
            <a:ext cx="1606996" cy="242520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6" name="任意多边形 19"/>
          <p:cNvSpPr/>
          <p:nvPr>
            <p:custDataLst>
              <p:tags r:id="rId10"/>
            </p:custDataLst>
          </p:nvPr>
        </p:nvSpPr>
        <p:spPr>
          <a:xfrm flipV="1">
            <a:off x="4234499" y="2275059"/>
            <a:ext cx="1790687" cy="860226"/>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4326290" y="3180776"/>
            <a:ext cx="1607595" cy="1584191"/>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algn="just" defTabSz="1219200" rtl="0" eaLnBrk="1" fontAlgn="auto" latinLnBrk="0" hangingPunct="1">
              <a:lnSpc>
                <a:spcPct val="132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鼓励尝试和冒险精神</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
        <p:nvSpPr>
          <p:cNvPr id="1049580" name="五边形 23"/>
          <p:cNvSpPr/>
          <p:nvPr>
            <p:custDataLst>
              <p:tags r:id="rId12"/>
            </p:custDataLst>
          </p:nvPr>
        </p:nvSpPr>
        <p:spPr>
          <a:xfrm rot="16200000" flipH="1">
            <a:off x="6663437" y="2177490"/>
            <a:ext cx="615304" cy="17894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2" name="五边形 24"/>
          <p:cNvSpPr/>
          <p:nvPr>
            <p:custDataLst>
              <p:tags r:id="rId13"/>
            </p:custDataLst>
          </p:nvPr>
        </p:nvSpPr>
        <p:spPr>
          <a:xfrm rot="16200000" flipH="1">
            <a:off x="6678843" y="4170581"/>
            <a:ext cx="585290" cy="160759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4" name="任意多边形 25"/>
          <p:cNvSpPr/>
          <p:nvPr>
            <p:custDataLst>
              <p:tags r:id="rId14"/>
            </p:custDataLst>
          </p:nvPr>
        </p:nvSpPr>
        <p:spPr>
          <a:xfrm>
            <a:off x="6167251" y="2761617"/>
            <a:ext cx="1607595" cy="242460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6" name="任意多边形 26"/>
          <p:cNvSpPr/>
          <p:nvPr>
            <p:custDataLst>
              <p:tags r:id="rId15"/>
            </p:custDataLst>
          </p:nvPr>
        </p:nvSpPr>
        <p:spPr>
          <a:xfrm flipV="1">
            <a:off x="6076101" y="2302018"/>
            <a:ext cx="1789486" cy="860226"/>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6"/>
            </p:custDataLst>
          </p:nvPr>
        </p:nvSpPr>
        <p:spPr bwMode="auto">
          <a:xfrm>
            <a:off x="6167893" y="3207093"/>
            <a:ext cx="1606996" cy="1584191"/>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algn="just" defTabSz="1219200" rtl="0" eaLnBrk="1" fontAlgn="auto" latinLnBrk="0" hangingPunct="1">
              <a:lnSpc>
                <a:spcPct val="132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培养批判性思维和独立思考能力</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
        <p:nvSpPr>
          <p:cNvPr id="1049590" name="五边形 10"/>
          <p:cNvSpPr/>
          <p:nvPr>
            <p:custDataLst>
              <p:tags r:id="rId17"/>
            </p:custDataLst>
          </p:nvPr>
        </p:nvSpPr>
        <p:spPr>
          <a:xfrm rot="16200000" flipH="1">
            <a:off x="2996279" y="4153892"/>
            <a:ext cx="585290" cy="1606996"/>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2" name="五边形 9"/>
          <p:cNvSpPr/>
          <p:nvPr>
            <p:custDataLst>
              <p:tags r:id="rId18"/>
            </p:custDataLst>
          </p:nvPr>
        </p:nvSpPr>
        <p:spPr>
          <a:xfrm rot="16200000" flipH="1">
            <a:off x="2980232" y="2159517"/>
            <a:ext cx="615304" cy="17894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4" name="任意多边形 11"/>
          <p:cNvSpPr/>
          <p:nvPr>
            <p:custDataLst>
              <p:tags r:id="rId19"/>
            </p:custDataLst>
          </p:nvPr>
        </p:nvSpPr>
        <p:spPr>
          <a:xfrm>
            <a:off x="2485329" y="2743644"/>
            <a:ext cx="1606996" cy="242520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596" name="任意多边形 12"/>
          <p:cNvSpPr/>
          <p:nvPr>
            <p:custDataLst>
              <p:tags r:id="rId20"/>
            </p:custDataLst>
          </p:nvPr>
        </p:nvSpPr>
        <p:spPr>
          <a:xfrm flipV="1">
            <a:off x="2393538" y="2284045"/>
            <a:ext cx="1789486" cy="860826"/>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2485329" y="3183985"/>
            <a:ext cx="1606996" cy="1594360"/>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algn="just" defTabSz="1219200" rtl="0" eaLnBrk="1" fontAlgn="auto" latinLnBrk="0" hangingPunct="1">
              <a:lnSpc>
                <a:spcPct val="132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培养创新思维和想象力</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
        <p:nvSpPr>
          <p:cNvPr id="1049600" name="五边形 23"/>
          <p:cNvSpPr/>
          <p:nvPr>
            <p:custDataLst>
              <p:tags r:id="rId22"/>
            </p:custDataLst>
          </p:nvPr>
        </p:nvSpPr>
        <p:spPr>
          <a:xfrm rot="16200000" flipH="1">
            <a:off x="8504398" y="2177490"/>
            <a:ext cx="615304" cy="17894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2" name="五边形 24"/>
          <p:cNvSpPr/>
          <p:nvPr>
            <p:custDataLst>
              <p:tags r:id="rId23"/>
            </p:custDataLst>
          </p:nvPr>
        </p:nvSpPr>
        <p:spPr>
          <a:xfrm rot="16200000" flipH="1">
            <a:off x="8519803" y="4170581"/>
            <a:ext cx="585290" cy="160759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4" name="任意多边形 25"/>
          <p:cNvSpPr/>
          <p:nvPr>
            <p:custDataLst>
              <p:tags r:id="rId24"/>
            </p:custDataLst>
          </p:nvPr>
        </p:nvSpPr>
        <p:spPr>
          <a:xfrm>
            <a:off x="8008853" y="2761617"/>
            <a:ext cx="1607595" cy="242460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6" name="任意多边形 26"/>
          <p:cNvSpPr/>
          <p:nvPr>
            <p:custDataLst>
              <p:tags r:id="rId25"/>
            </p:custDataLst>
          </p:nvPr>
        </p:nvSpPr>
        <p:spPr>
          <a:xfrm flipV="1">
            <a:off x="7917062" y="2302018"/>
            <a:ext cx="1789486" cy="860226"/>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6"/>
            </p:custDataLst>
          </p:nvPr>
        </p:nvSpPr>
        <p:spPr bwMode="auto">
          <a:xfrm>
            <a:off x="8008853" y="3199391"/>
            <a:ext cx="1606996" cy="1599444"/>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algn="just" defTabSz="1219200" rtl="0" eaLnBrk="1" fontAlgn="auto" latinLnBrk="0" hangingPunct="1">
              <a:lnSpc>
                <a:spcPct val="132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营造开放和支持性的学习环境</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
        <p:nvSpPr>
          <p:cNvPr id="1049610" name="五边形 23"/>
          <p:cNvSpPr/>
          <p:nvPr>
            <p:custDataLst>
              <p:tags r:id="rId27"/>
            </p:custDataLst>
          </p:nvPr>
        </p:nvSpPr>
        <p:spPr>
          <a:xfrm rot="16200000" flipH="1">
            <a:off x="10437150" y="2177490"/>
            <a:ext cx="615304" cy="17894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2" name="五边形 24"/>
          <p:cNvSpPr/>
          <p:nvPr>
            <p:custDataLst>
              <p:tags r:id="rId28"/>
            </p:custDataLst>
          </p:nvPr>
        </p:nvSpPr>
        <p:spPr>
          <a:xfrm rot="16200000" flipH="1">
            <a:off x="10453197" y="4170581"/>
            <a:ext cx="585290" cy="160759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4" name="任意多边形 25"/>
          <p:cNvSpPr/>
          <p:nvPr>
            <p:custDataLst>
              <p:tags r:id="rId29"/>
            </p:custDataLst>
          </p:nvPr>
        </p:nvSpPr>
        <p:spPr>
          <a:xfrm>
            <a:off x="9941606" y="2761617"/>
            <a:ext cx="1607595" cy="2424600"/>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6" name="任意多边形 26"/>
          <p:cNvSpPr/>
          <p:nvPr>
            <p:custDataLst>
              <p:tags r:id="rId30"/>
            </p:custDataLst>
          </p:nvPr>
        </p:nvSpPr>
        <p:spPr>
          <a:xfrm flipV="1">
            <a:off x="9850456" y="2302018"/>
            <a:ext cx="1789486" cy="860226"/>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31"/>
            </p:custDataLst>
          </p:nvPr>
        </p:nvSpPr>
        <p:spPr bwMode="auto">
          <a:xfrm>
            <a:off x="9942247" y="3205168"/>
            <a:ext cx="1606996" cy="1587822"/>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algn="just" defTabSz="1219200" rtl="0" eaLnBrk="1" fontAlgn="auto" latinLnBrk="0" hangingPunct="1">
              <a:lnSpc>
                <a:spcPct val="132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提供丰富多样的学习资源和机会</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p:cNvGrpSpPr/>
        <p:nvPr/>
      </p:nvGrpSpPr>
      <p:grpSpPr>
        <a:xfrm>
          <a:off x="0" y="0"/>
          <a:ext cx="0" cy="0"/>
        </a:xfrm>
      </p:grpSpPr>
      <p:sp>
        <p:nvSpPr>
          <p:cNvPr id="1049656" name="标题 1"/>
          <p:cNvSpPr>
            <a:spLocks noGrp="1"/>
          </p:cNvSpPr>
          <p:nvPr>
            <p:ph type="title"/>
          </p:nvPr>
        </p:nvSpPr>
        <p:spPr/>
        <p:txBody>
          <a:bodyPr/>
          <a:lstStyle/>
          <a:p>
            <a:r>
              <a:rPr lang="zh-CN" altLang="en-US"/>
              <a:t>案例分析</a:t>
            </a:r>
            <a:endParaRPr lang="zh-CN" altLang="en-US"/>
          </a:p>
        </p:txBody>
      </p:sp>
      <p:sp>
        <p:nvSpPr>
          <p:cNvPr id="1049658" name="弧形 58"/>
          <p:cNvSpPr/>
          <p:nvPr>
            <p:custDataLst>
              <p:tags r:id="rId2"/>
            </p:custDataLst>
          </p:nvPr>
        </p:nvSpPr>
        <p:spPr>
          <a:xfrm>
            <a:off x="8132566" y="2017251"/>
            <a:ext cx="3508310" cy="3508310"/>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0" name="弧形 57"/>
          <p:cNvSpPr/>
          <p:nvPr>
            <p:custDataLst>
              <p:tags r:id="rId3"/>
            </p:custDataLst>
          </p:nvPr>
        </p:nvSpPr>
        <p:spPr>
          <a:xfrm>
            <a:off x="551935" y="2017251"/>
            <a:ext cx="3508310" cy="3508310"/>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2" name="椭圆 22"/>
          <p:cNvSpPr/>
          <p:nvPr>
            <p:custDataLst>
              <p:tags r:id="rId4"/>
            </p:custDataLst>
          </p:nvPr>
        </p:nvSpPr>
        <p:spPr>
          <a:xfrm>
            <a:off x="847744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4" name="椭圆 23"/>
          <p:cNvSpPr/>
          <p:nvPr>
            <p:custDataLst>
              <p:tags r:id="rId5"/>
            </p:custDataLst>
          </p:nvPr>
        </p:nvSpPr>
        <p:spPr>
          <a:xfrm>
            <a:off x="8867796"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66" name="正文"/>
          <p:cNvSpPr txBox="1"/>
          <p:nvPr>
            <p:custDataLst>
              <p:tags r:id="rId6"/>
            </p:custDataLst>
          </p:nvPr>
        </p:nvSpPr>
        <p:spPr>
          <a:xfrm>
            <a:off x="893506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案例分析的应用和意义</a:t>
            </a:r>
            <a:endParaRPr lang="zh-CN" altLang="en-US" sz="1200" spc="150">
              <a:solidFill>
                <a:srgbClr val="FFFFFF"/>
              </a:solidFill>
              <a:latin typeface="+mn-ea"/>
              <a:sym typeface="+mn-ea"/>
            </a:endParaRPr>
          </a:p>
        </p:txBody>
      </p:sp>
      <p:sp>
        <p:nvSpPr>
          <p:cNvPr id="1049668" name="椭圆 24"/>
          <p:cNvSpPr/>
          <p:nvPr>
            <p:custDataLst>
              <p:tags r:id="rId7"/>
            </p:custDataLst>
          </p:nvPr>
        </p:nvSpPr>
        <p:spPr>
          <a:xfrm>
            <a:off x="6018782"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70" name="椭圆 25"/>
          <p:cNvSpPr/>
          <p:nvPr>
            <p:custDataLst>
              <p:tags r:id="rId8"/>
            </p:custDataLst>
          </p:nvPr>
        </p:nvSpPr>
        <p:spPr>
          <a:xfrm>
            <a:off x="640818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72" name="正文"/>
          <p:cNvSpPr txBox="1"/>
          <p:nvPr>
            <p:custDataLst>
              <p:tags r:id="rId9"/>
            </p:custDataLst>
          </p:nvPr>
        </p:nvSpPr>
        <p:spPr>
          <a:xfrm>
            <a:off x="647640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案例分析的结论和启示</a:t>
            </a:r>
            <a:endParaRPr lang="zh-CN" altLang="en-US" sz="1200" spc="150">
              <a:solidFill>
                <a:schemeClr val="tx1">
                  <a:lumMod val="65000"/>
                  <a:lumOff val="35000"/>
                </a:schemeClr>
              </a:solidFill>
              <a:latin typeface="+mn-ea"/>
              <a:sym typeface="+mn-ea"/>
            </a:endParaRPr>
          </a:p>
        </p:txBody>
      </p:sp>
      <p:sp>
        <p:nvSpPr>
          <p:cNvPr id="1049674" name="椭圆 7"/>
          <p:cNvSpPr/>
          <p:nvPr>
            <p:custDataLst>
              <p:tags r:id="rId10"/>
            </p:custDataLst>
          </p:nvPr>
        </p:nvSpPr>
        <p:spPr>
          <a:xfrm>
            <a:off x="356012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76" name="椭圆 9"/>
          <p:cNvSpPr/>
          <p:nvPr>
            <p:custDataLst>
              <p:tags r:id="rId11"/>
            </p:custDataLst>
          </p:nvPr>
        </p:nvSpPr>
        <p:spPr>
          <a:xfrm>
            <a:off x="3949528"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78" name="正文"/>
          <p:cNvSpPr txBox="1"/>
          <p:nvPr>
            <p:custDataLst>
              <p:tags r:id="rId12"/>
            </p:custDataLst>
          </p:nvPr>
        </p:nvSpPr>
        <p:spPr>
          <a:xfrm>
            <a:off x="4017746"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案例分析的方法和步骤</a:t>
            </a:r>
            <a:endParaRPr lang="zh-CN" altLang="en-US" sz="1200" spc="150">
              <a:solidFill>
                <a:srgbClr val="FFFFFF"/>
              </a:solidFill>
              <a:latin typeface="+mn-ea"/>
              <a:sym typeface="+mn-ea"/>
            </a:endParaRPr>
          </a:p>
        </p:txBody>
      </p:sp>
      <p:sp>
        <p:nvSpPr>
          <p:cNvPr id="1049680" name="椭圆 5"/>
          <p:cNvSpPr/>
          <p:nvPr>
            <p:custDataLst>
              <p:tags r:id="rId13"/>
            </p:custDataLst>
          </p:nvPr>
        </p:nvSpPr>
        <p:spPr>
          <a:xfrm>
            <a:off x="821961"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82" name="椭圆 4"/>
          <p:cNvSpPr/>
          <p:nvPr>
            <p:custDataLst>
              <p:tags r:id="rId14"/>
            </p:custDataLst>
          </p:nvPr>
        </p:nvSpPr>
        <p:spPr>
          <a:xfrm>
            <a:off x="121136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84" name="正文"/>
          <p:cNvSpPr txBox="1"/>
          <p:nvPr>
            <p:custDataLst>
              <p:tags r:id="rId15"/>
            </p:custDataLst>
          </p:nvPr>
        </p:nvSpPr>
        <p:spPr>
          <a:xfrm>
            <a:off x="127958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创造性人格的案例介绍</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9" name=""/>
        <p:cNvGrpSpPr/>
        <p:nvPr/>
      </p:nvGrpSpPr>
      <p:grpSpPr>
        <a:xfrm>
          <a:off x="0" y="0"/>
          <a:ext cx="0" cy="0"/>
        </a:xfrm>
      </p:grpSpPr>
      <p:sp>
        <p:nvSpPr>
          <p:cNvPr id="1049722" name="标题 1"/>
          <p:cNvSpPr>
            <a:spLocks noGrp="1"/>
          </p:cNvSpPr>
          <p:nvPr>
            <p:ph type="title"/>
          </p:nvPr>
        </p:nvSpPr>
        <p:spPr/>
        <p:txBody>
          <a:bodyPr/>
          <a:lstStyle/>
          <a:p>
            <a:r>
              <a:rPr lang="zh-CN" altLang="en-US"/>
              <a:t>总结与展望</a:t>
            </a:r>
            <a:endParaRPr lang="zh-CN" altLang="en-US"/>
          </a:p>
        </p:txBody>
      </p:sp>
      <p:sp>
        <p:nvSpPr>
          <p:cNvPr id="104972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26"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28"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总结：回顾本书的主要内容和观点</a:t>
            </a:r>
            <a:endParaRPr lang="zh-CN" altLang="en-US" sz="2000" spc="150">
              <a:solidFill>
                <a:schemeClr val="tx1">
                  <a:lumMod val="85000"/>
                  <a:lumOff val="15000"/>
                </a:schemeClr>
              </a:solidFill>
              <a:latin typeface="+mn-ea"/>
              <a:sym typeface="+mn-ea"/>
            </a:endParaRPr>
          </a:p>
        </p:txBody>
      </p:sp>
      <p:sp>
        <p:nvSpPr>
          <p:cNvPr id="104973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32"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34"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展望：探讨未来创造性人格研究的可能方向</a:t>
            </a:r>
            <a:endParaRPr lang="zh-CN" altLang="en-US" sz="2000" spc="150">
              <a:solidFill>
                <a:schemeClr val="tx1">
                  <a:lumMod val="85000"/>
                  <a:lumOff val="15000"/>
                </a:schemeClr>
              </a:solidFill>
              <a:latin typeface="+mn-ea"/>
              <a:sym typeface="+mn-ea"/>
            </a:endParaRPr>
          </a:p>
        </p:txBody>
      </p:sp>
      <p:sp>
        <p:nvSpPr>
          <p:cNvPr id="1049736"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3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4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启示：阐述本书对个人和社会发展的意义</a:t>
            </a:r>
            <a:endParaRPr lang="zh-CN" altLang="en-US" sz="2000" spc="150">
              <a:solidFill>
                <a:schemeClr val="tx1">
                  <a:lumMod val="85000"/>
                  <a:lumOff val="15000"/>
                </a:schemeClr>
              </a:solidFill>
              <a:latin typeface="+mn-ea"/>
              <a:sym typeface="+mn-ea"/>
            </a:endParaRPr>
          </a:p>
        </p:txBody>
      </p:sp>
      <p:sp>
        <p:nvSpPr>
          <p:cNvPr id="1049742"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44"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46"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思考：引导读者对创造性人格进行深入思考</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7" name=""/>
        <p:cNvGrpSpPr/>
        <p:nvPr/>
      </p:nvGrpSpPr>
      <p:grpSpPr>
        <a:xfrm>
          <a:off x="0" y="0"/>
          <a:ext cx="0" cy="0"/>
        </a:xfrm>
      </p:grpSpPr>
      <p:sp>
        <p:nvSpPr>
          <p:cNvPr id="104978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引言</a:t>
            </a:r>
            <a:endParaRPr lang="zh-CN" altLang="en-US">
              <a:solidFill>
                <a:schemeClr val="lt1">
                  <a:lumMod val="100000"/>
                </a:schemeClr>
              </a:solidFill>
            </a:endParaRPr>
          </a:p>
        </p:txBody>
      </p:sp>
      <p:sp>
        <p:nvSpPr>
          <p:cNvPr id="1049786" name="节编号"/>
          <p:cNvSpPr>
            <a:spLocks noGrp="1"/>
          </p:cNvSpPr>
          <p:nvPr>
            <p:ph type="body" sz="quarter" idx="13"/>
            <p:custDataLst>
              <p:tags r:id="rId3"/>
            </p:custDataLst>
          </p:nvPr>
        </p:nvSpPr>
        <p:spPr>
          <a:xfrm>
            <a:off x="996464" y="1954175"/>
            <a:ext cx="8428889" cy="1224000"/>
          </a:xfrm>
        </p:spPr>
        <p:txBody>
          <a:bodyPr/>
          <a:lstStyle/>
          <a:p>
            <a:r>
              <a:rPr lang="en-US" altLang="zh-CN"/>
              <a:t>PART 04</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5"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3" name=""/>
        <p:cNvGrpSpPr/>
        <p:nvPr/>
      </p:nvGrpSpPr>
      <p:grpSpPr>
        <a:xfrm>
          <a:off x="0" y="0"/>
          <a:ext cx="0" cy="0"/>
        </a:xfrm>
      </p:grpSpPr>
      <p:sp>
        <p:nvSpPr>
          <p:cNvPr id="1049860" name="标题 1"/>
          <p:cNvSpPr>
            <a:spLocks noGrp="1"/>
          </p:cNvSpPr>
          <p:nvPr>
            <p:ph type="title"/>
          </p:nvPr>
        </p:nvSpPr>
        <p:spPr/>
        <p:txBody>
          <a:bodyPr/>
          <a:lstStyle/>
          <a:p>
            <a:r>
              <a:rPr lang="zh-CN" altLang="en-US"/>
              <a:t>介绍创造性人格的重要性</a:t>
            </a:r>
            <a:endParaRPr lang="zh-CN" altLang="en-US"/>
          </a:p>
        </p:txBody>
      </p:sp>
      <p:sp>
        <p:nvSpPr>
          <p:cNvPr id="1049862" name="五边形 16"/>
          <p:cNvSpPr/>
          <p:nvPr>
            <p:custDataLst>
              <p:tags r:id="rId2"/>
            </p:custDataLst>
          </p:nvPr>
        </p:nvSpPr>
        <p:spPr>
          <a:xfrm rot="16200000" flipH="1">
            <a:off x="7143144" y="1492417"/>
            <a:ext cx="864895" cy="251665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64" name="五边形 17"/>
          <p:cNvSpPr/>
          <p:nvPr>
            <p:custDataLst>
              <p:tags r:id="rId3"/>
            </p:custDataLst>
          </p:nvPr>
        </p:nvSpPr>
        <p:spPr>
          <a:xfrm rot="16200000" flipH="1">
            <a:off x="7164521" y="4296029"/>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66" name="任意多边形 18"/>
          <p:cNvSpPr/>
          <p:nvPr>
            <p:custDataLst>
              <p:tags r:id="rId4"/>
            </p:custDataLst>
          </p:nvPr>
        </p:nvSpPr>
        <p:spPr>
          <a:xfrm>
            <a:off x="6446128" y="2315104"/>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68" name="任意多边形 19"/>
          <p:cNvSpPr/>
          <p:nvPr>
            <p:custDataLst>
              <p:tags r:id="rId5"/>
            </p:custDataLst>
          </p:nvPr>
        </p:nvSpPr>
        <p:spPr>
          <a:xfrm flipV="1">
            <a:off x="6317219" y="1668615"/>
            <a:ext cx="2516658"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0" name="五边形 2"/>
          <p:cNvSpPr/>
          <p:nvPr>
            <p:custDataLst>
              <p:tags r:id="rId6"/>
            </p:custDataLst>
          </p:nvPr>
        </p:nvSpPr>
        <p:spPr>
          <a:xfrm rot="16200000" flipH="1">
            <a:off x="1377213" y="1493065"/>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2" name="五边形 3"/>
          <p:cNvSpPr/>
          <p:nvPr>
            <p:custDataLst>
              <p:tags r:id="rId7"/>
            </p:custDataLst>
          </p:nvPr>
        </p:nvSpPr>
        <p:spPr>
          <a:xfrm rot="16200000" flipH="1">
            <a:off x="1399885" y="4296029"/>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4" name="任意多边形 4"/>
          <p:cNvSpPr/>
          <p:nvPr>
            <p:custDataLst>
              <p:tags r:id="rId8"/>
            </p:custDataLst>
          </p:nvPr>
        </p:nvSpPr>
        <p:spPr>
          <a:xfrm>
            <a:off x="681492" y="2315104"/>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6" name="任意多边形 5"/>
          <p:cNvSpPr/>
          <p:nvPr>
            <p:custDataLst>
              <p:tags r:id="rId9"/>
            </p:custDataLst>
          </p:nvPr>
        </p:nvSpPr>
        <p:spPr>
          <a:xfrm flipV="1">
            <a:off x="551935" y="1668615"/>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7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681492" y="3032202"/>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创造性人格的定义和特点</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88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46128" y="3032202"/>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创造性人格的培养方法和途径</a:t>
            </a:r>
            <a:endParaRPr sz="2000" err="1">
              <a:solidFill>
                <a:schemeClr val="tx1">
                  <a:lumMod val="75000"/>
                  <a:lumOff val="25000"/>
                </a:schemeClr>
              </a:solidFill>
              <a:latin typeface="+mn-ea"/>
              <a:ea typeface="+mn-ea"/>
              <a:cs typeface="+mn-ea"/>
              <a:sym typeface="+mn-lt"/>
            </a:endParaRPr>
          </a:p>
        </p:txBody>
      </p:sp>
      <p:sp>
        <p:nvSpPr>
          <p:cNvPr id="1049882" name="五边形 9"/>
          <p:cNvSpPr/>
          <p:nvPr>
            <p:custDataLst>
              <p:tags r:id="rId12"/>
            </p:custDataLst>
          </p:nvPr>
        </p:nvSpPr>
        <p:spPr>
          <a:xfrm rot="16200000" flipH="1">
            <a:off x="4334350" y="1506021"/>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84" name="五边形 10"/>
          <p:cNvSpPr/>
          <p:nvPr>
            <p:custDataLst>
              <p:tags r:id="rId13"/>
            </p:custDataLst>
          </p:nvPr>
        </p:nvSpPr>
        <p:spPr>
          <a:xfrm rot="16200000" flipH="1">
            <a:off x="4356374" y="4308985"/>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86" name="任意多边形 11"/>
          <p:cNvSpPr/>
          <p:nvPr>
            <p:custDataLst>
              <p:tags r:id="rId14"/>
            </p:custDataLst>
          </p:nvPr>
        </p:nvSpPr>
        <p:spPr>
          <a:xfrm>
            <a:off x="3637981" y="2327412"/>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888" name="任意多边形 12"/>
          <p:cNvSpPr/>
          <p:nvPr>
            <p:custDataLst>
              <p:tags r:id="rId15"/>
            </p:custDataLst>
          </p:nvPr>
        </p:nvSpPr>
        <p:spPr>
          <a:xfrm flipV="1">
            <a:off x="3509072" y="1682218"/>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90" name="五边形 23"/>
          <p:cNvSpPr/>
          <p:nvPr>
            <p:custDataLst>
              <p:tags r:id="rId16"/>
            </p:custDataLst>
          </p:nvPr>
        </p:nvSpPr>
        <p:spPr>
          <a:xfrm rot="16200000" flipH="1">
            <a:off x="9950643" y="1531284"/>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92" name="五边形 24"/>
          <p:cNvSpPr/>
          <p:nvPr>
            <p:custDataLst>
              <p:tags r:id="rId17"/>
            </p:custDataLst>
          </p:nvPr>
        </p:nvSpPr>
        <p:spPr>
          <a:xfrm rot="16200000" flipH="1">
            <a:off x="9972667" y="4332953"/>
            <a:ext cx="822202" cy="2259766"/>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94" name="任意多边形 25"/>
          <p:cNvSpPr/>
          <p:nvPr>
            <p:custDataLst>
              <p:tags r:id="rId18"/>
            </p:custDataLst>
          </p:nvPr>
        </p:nvSpPr>
        <p:spPr>
          <a:xfrm>
            <a:off x="9253626" y="2352675"/>
            <a:ext cx="2259766"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96" name="任意多边形 26"/>
          <p:cNvSpPr/>
          <p:nvPr>
            <p:custDataLst>
              <p:tags r:id="rId19"/>
            </p:custDataLst>
          </p:nvPr>
        </p:nvSpPr>
        <p:spPr>
          <a:xfrm flipV="1">
            <a:off x="9125365" y="1707482"/>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89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54274" y="3069773"/>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创造性人格的实践应用和案例分析</a:t>
            </a:r>
            <a:endParaRPr sz="2000" err="1">
              <a:solidFill>
                <a:schemeClr val="tx1">
                  <a:lumMod val="75000"/>
                  <a:lumOff val="25000"/>
                </a:schemeClr>
              </a:solidFill>
              <a:latin typeface="+mn-ea"/>
              <a:ea typeface="+mn-ea"/>
              <a:cs typeface="+mn-ea"/>
              <a:sym typeface="+mn-lt"/>
            </a:endParaRPr>
          </a:p>
        </p:txBody>
      </p:sp>
      <p:sp>
        <p:nvSpPr>
          <p:cNvPr id="104990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37981" y="3044509"/>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创造性人格对个人和社会的影响</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1" name=""/>
        <p:cNvGrpSpPr/>
        <p:nvPr/>
      </p:nvGrpSpPr>
      <p:grpSpPr>
        <a:xfrm>
          <a:off x="0" y="0"/>
          <a:ext cx="0" cy="0"/>
        </a:xfrm>
      </p:grpSpPr>
      <p:sp>
        <p:nvSpPr>
          <p:cNvPr id="1049938" name="标题 1"/>
          <p:cNvSpPr>
            <a:spLocks noGrp="1"/>
          </p:cNvSpPr>
          <p:nvPr>
            <p:ph type="title"/>
          </p:nvPr>
        </p:nvSpPr>
        <p:spPr/>
        <p:txBody>
          <a:bodyPr/>
          <a:lstStyle/>
          <a:p>
            <a:r>
              <a:rPr lang="zh-CN" altLang="en-US"/>
              <a:t>提出本课件的学习目标</a:t>
            </a:r>
            <a:endParaRPr lang="zh-CN" altLang="en-US"/>
          </a:p>
        </p:txBody>
      </p:sp>
      <p:sp>
        <p:nvSpPr>
          <p:cNvPr id="1049940" name="矩形 5"/>
          <p:cNvSpPr/>
          <p:nvPr>
            <p:custDataLst>
              <p:tags r:id="rId2"/>
            </p:custDataLst>
          </p:nvPr>
        </p:nvSpPr>
        <p:spPr>
          <a:xfrm>
            <a:off x="551935"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42" name="矩形 10"/>
          <p:cNvSpPr/>
          <p:nvPr>
            <p:custDataLst>
              <p:tags r:id="rId3"/>
            </p:custDataLst>
          </p:nvPr>
        </p:nvSpPr>
        <p:spPr>
          <a:xfrm>
            <a:off x="910386"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44" name="TextBox 2"/>
          <p:cNvSpPr txBox="1"/>
          <p:nvPr>
            <p:custDataLst>
              <p:tags r:id="rId4"/>
            </p:custDataLst>
          </p:nvPr>
        </p:nvSpPr>
        <p:spPr>
          <a:xfrm>
            <a:off x="708596"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了解创造性人格的概念和特点</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946" name="矩形 6"/>
          <p:cNvSpPr/>
          <p:nvPr>
            <p:custDataLst>
              <p:tags r:id="rId5"/>
            </p:custDataLst>
          </p:nvPr>
        </p:nvSpPr>
        <p:spPr>
          <a:xfrm>
            <a:off x="3380862"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48" name="矩形 11"/>
          <p:cNvSpPr/>
          <p:nvPr>
            <p:custDataLst>
              <p:tags r:id="rId6"/>
            </p:custDataLst>
          </p:nvPr>
        </p:nvSpPr>
        <p:spPr>
          <a:xfrm>
            <a:off x="3758654"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50" name="TextBox 2"/>
          <p:cNvSpPr txBox="1"/>
          <p:nvPr>
            <p:custDataLst>
              <p:tags r:id="rId7"/>
            </p:custDataLst>
          </p:nvPr>
        </p:nvSpPr>
        <p:spPr>
          <a:xfrm>
            <a:off x="3536878"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掌握创造性人格的评估方法</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952" name="矩形 33"/>
          <p:cNvSpPr/>
          <p:nvPr>
            <p:custDataLst>
              <p:tags r:id="rId8"/>
            </p:custDataLst>
          </p:nvPr>
        </p:nvSpPr>
        <p:spPr>
          <a:xfrm>
            <a:off x="6205276"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54" name="矩形 37"/>
          <p:cNvSpPr/>
          <p:nvPr>
            <p:custDataLst>
              <p:tags r:id="rId9"/>
            </p:custDataLst>
          </p:nvPr>
        </p:nvSpPr>
        <p:spPr>
          <a:xfrm>
            <a:off x="6563727"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56" name="TextBox 2"/>
          <p:cNvSpPr txBox="1"/>
          <p:nvPr>
            <p:custDataLst>
              <p:tags r:id="rId10"/>
            </p:custDataLst>
          </p:nvPr>
        </p:nvSpPr>
        <p:spPr>
          <a:xfrm>
            <a:off x="6361937"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了解创造性人格的培养途径和方法</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958" name="矩形 34"/>
          <p:cNvSpPr/>
          <p:nvPr>
            <p:custDataLst>
              <p:tags r:id="rId11"/>
            </p:custDataLst>
          </p:nvPr>
        </p:nvSpPr>
        <p:spPr>
          <a:xfrm>
            <a:off x="9023888"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60" name="矩形 38"/>
          <p:cNvSpPr/>
          <p:nvPr>
            <p:custDataLst>
              <p:tags r:id="rId12"/>
            </p:custDataLst>
          </p:nvPr>
        </p:nvSpPr>
        <p:spPr>
          <a:xfrm>
            <a:off x="9401680"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962" name="TextBox 2"/>
          <p:cNvSpPr txBox="1"/>
          <p:nvPr>
            <p:custDataLst>
              <p:tags r:id="rId13"/>
            </p:custDataLst>
          </p:nvPr>
        </p:nvSpPr>
        <p:spPr>
          <a:xfrm>
            <a:off x="9180549"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了解创造性人格在各个领域的应用</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9" name=""/>
        <p:cNvGrpSpPr/>
        <p:nvPr/>
      </p:nvGrpSpPr>
      <p:grpSpPr>
        <a:xfrm>
          <a:off x="0" y="0"/>
          <a:ext cx="0" cy="0"/>
        </a:xfrm>
      </p:grpSpPr>
      <p:sp>
        <p:nvSpPr>
          <p:cNvPr id="1050000"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创造性人格的定义与特点</a:t>
            </a:r>
            <a:endParaRPr lang="zh-CN" altLang="en-US">
              <a:solidFill>
                <a:schemeClr val="lt1">
                  <a:lumMod val="100000"/>
                </a:schemeClr>
              </a:solidFill>
            </a:endParaRPr>
          </a:p>
        </p:txBody>
      </p:sp>
      <p:sp>
        <p:nvSpPr>
          <p:cNvPr id="1050002" name="节编号"/>
          <p:cNvSpPr>
            <a:spLocks noGrp="1"/>
          </p:cNvSpPr>
          <p:nvPr>
            <p:ph type="body" sz="quarter" idx="13"/>
            <p:custDataLst>
              <p:tags r:id="rId3"/>
            </p:custDataLst>
          </p:nvPr>
        </p:nvSpPr>
        <p:spPr>
          <a:xfrm>
            <a:off x="996464" y="1954175"/>
            <a:ext cx="8428889" cy="1224000"/>
          </a:xfrm>
        </p:spPr>
        <p:txBody>
          <a:bodyPr/>
          <a:lstStyle/>
          <a:p>
            <a:r>
              <a:rPr lang="en-US" altLang="zh-CN"/>
              <a:t>PART 05</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5" name=""/>
        <p:cNvGrpSpPr/>
        <p:nvPr/>
      </p:nvGrpSpPr>
      <p:grpSpPr>
        <a:xfrm>
          <a:off x="0" y="0"/>
          <a:ext cx="0" cy="0"/>
        </a:xfrm>
      </p:grpSpPr>
      <p:sp>
        <p:nvSpPr>
          <p:cNvPr id="1050076" name="标题 1"/>
          <p:cNvSpPr>
            <a:spLocks noGrp="1"/>
          </p:cNvSpPr>
          <p:nvPr>
            <p:ph type="title"/>
          </p:nvPr>
        </p:nvSpPr>
        <p:spPr/>
        <p:txBody>
          <a:bodyPr/>
          <a:lstStyle/>
          <a:p>
            <a:r>
              <a:rPr lang="zh-CN" altLang="en-US"/>
              <a:t>定义创造性人格</a:t>
            </a:r>
            <a:endParaRPr lang="zh-CN" altLang="en-US"/>
          </a:p>
        </p:txBody>
      </p:sp>
      <p:sp>
        <p:nvSpPr>
          <p:cNvPr id="1050078" name="圆角矩形 3"/>
          <p:cNvSpPr/>
          <p:nvPr>
            <p:custDataLst>
              <p:tags r:id="rId2"/>
            </p:custDataLst>
          </p:nvPr>
        </p:nvSpPr>
        <p:spPr>
          <a:xfrm rot="16200000">
            <a:off x="5606883" y="-3689814"/>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080" name="圆角矩形 4"/>
          <p:cNvSpPr/>
          <p:nvPr>
            <p:custDataLst>
              <p:tags r:id="rId3"/>
            </p:custDataLst>
          </p:nvPr>
        </p:nvSpPr>
        <p:spPr>
          <a:xfrm rot="16200000">
            <a:off x="137659" y="177940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0082" name="圆角矩形 5"/>
          <p:cNvSpPr/>
          <p:nvPr>
            <p:custDataLst>
              <p:tags r:id="rId4"/>
            </p:custDataLst>
          </p:nvPr>
        </p:nvSpPr>
        <p:spPr>
          <a:xfrm rot="16200000">
            <a:off x="5608171" y="-2402901"/>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084" name="圆角矩形 6"/>
          <p:cNvSpPr/>
          <p:nvPr>
            <p:custDataLst>
              <p:tags r:id="rId5"/>
            </p:custDataLst>
          </p:nvPr>
        </p:nvSpPr>
        <p:spPr>
          <a:xfrm rot="16200000">
            <a:off x="138948" y="3066967"/>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0086" name="圆角矩形 9"/>
          <p:cNvSpPr/>
          <p:nvPr>
            <p:custDataLst>
              <p:tags r:id="rId6"/>
            </p:custDataLst>
          </p:nvPr>
        </p:nvSpPr>
        <p:spPr>
          <a:xfrm rot="16200000">
            <a:off x="5606883" y="-1140475"/>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088" name="圆角矩形 10"/>
          <p:cNvSpPr/>
          <p:nvPr>
            <p:custDataLst>
              <p:tags r:id="rId7"/>
            </p:custDataLst>
          </p:nvPr>
        </p:nvSpPr>
        <p:spPr>
          <a:xfrm rot="16200000">
            <a:off x="137659" y="432874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0090" name="圆角矩形 11"/>
          <p:cNvSpPr/>
          <p:nvPr>
            <p:custDataLst>
              <p:tags r:id="rId8"/>
            </p:custDataLst>
          </p:nvPr>
        </p:nvSpPr>
        <p:spPr>
          <a:xfrm rot="16200000">
            <a:off x="5608171" y="145795"/>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0092" name="圆角矩形 12"/>
          <p:cNvSpPr/>
          <p:nvPr>
            <p:custDataLst>
              <p:tags r:id="rId9"/>
            </p:custDataLst>
          </p:nvPr>
        </p:nvSpPr>
        <p:spPr>
          <a:xfrm rot="16200000">
            <a:off x="138948" y="5615663"/>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0094" name="文本框 7"/>
          <p:cNvSpPr txBox="1"/>
          <p:nvPr>
            <p:custDataLst>
              <p:tags r:id="rId10"/>
            </p:custDataLst>
          </p:nvPr>
        </p:nvSpPr>
        <p:spPr>
          <a:xfrm>
            <a:off x="1017942" y="391374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创造性人格是个人在创造过程中表现出来的个性特征，是个人创造力的核心。</a:t>
            </a:r>
            <a:endParaRPr lang="zh-CN" altLang="en-US" sz="2400">
              <a:latin typeface="+mn-ea"/>
              <a:ea typeface="+mn-ea"/>
            </a:endParaRPr>
          </a:p>
        </p:txBody>
      </p:sp>
      <p:sp>
        <p:nvSpPr>
          <p:cNvPr id="1050096" name="文本框 8"/>
          <p:cNvSpPr txBox="1"/>
          <p:nvPr>
            <p:custDataLst>
              <p:tags r:id="rId11"/>
            </p:custDataLst>
          </p:nvPr>
        </p:nvSpPr>
        <p:spPr>
          <a:xfrm>
            <a:off x="1017942" y="5201298"/>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创造性人格对于个人的成长和发展以及社会的进步都具有重要的意义。</a:t>
            </a:r>
            <a:endParaRPr lang="zh-CN" altLang="en-US" sz="2400">
              <a:latin typeface="+mn-ea"/>
              <a:ea typeface="+mn-ea"/>
            </a:endParaRPr>
          </a:p>
        </p:txBody>
      </p:sp>
      <p:sp>
        <p:nvSpPr>
          <p:cNvPr id="1050098" name="文本框 13"/>
          <p:cNvSpPr txBox="1"/>
          <p:nvPr>
            <p:custDataLst>
              <p:tags r:id="rId12"/>
            </p:custDataLst>
          </p:nvPr>
        </p:nvSpPr>
        <p:spPr>
          <a:xfrm>
            <a:off x="1017942" y="136440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创造性人格是指具有创新思维、创造能力和创造性人格特质的人。</a:t>
            </a:r>
            <a:endParaRPr lang="zh-CN" altLang="en-US" sz="2400">
              <a:latin typeface="+mn-ea"/>
              <a:ea typeface="+mn-ea"/>
            </a:endParaRPr>
          </a:p>
        </p:txBody>
      </p:sp>
      <p:sp>
        <p:nvSpPr>
          <p:cNvPr id="1050100" name="文本框 14"/>
          <p:cNvSpPr txBox="1"/>
          <p:nvPr>
            <p:custDataLst>
              <p:tags r:id="rId13"/>
            </p:custDataLst>
          </p:nvPr>
        </p:nvSpPr>
        <p:spPr>
          <a:xfrm>
            <a:off x="1017942" y="2653247"/>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创造性人格具有独特性、创新性、自主性、开放性和适应性等特点。</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https://d.book118.com/258031106142006036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1"/>
  <p:tag name="KSO_WM_UNIT_INDEX" val="1_5_1"/>
  <p:tag name="KSO_WM_UNIT_LAYERLEVEL" val="1_1_1"/>
  <p:tag name="KSO_WM_UNIT_PRESET_TEXT" val="05"/>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2"/>
  <p:tag name="KSO_WM_UNIT_INDEX" val="1_5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1"/>
  <p:tag name="KSO_WM_UNIT_INDEX" val="1_6_1"/>
  <p:tag name="KSO_WM_UNIT_LAYERLEVEL" val="1_1_1"/>
  <p:tag name="KSO_WM_UNIT_PRESET_TEXT" val="06"/>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6_1"/>
  <p:tag name="KSO_WM_UNIT_INDEX" val="1_6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2"/>
  <p:tag name="KSO_WM_UNIT_INDEX" val="1_6_2"/>
  <p:tag name="KSO_WM_UNIT_LAYERLEVEL" val="1_1_1"/>
  <p:tag name="KSO_WM_UNIT_TYPE" val="l_h_i"/>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99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36.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1_2"/>
  <p:tag name="KSO_WM_UNIT_INDEX" val="1_1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8799999952316284,&quot;transparency&quot;:0}],&quot;type&quot;:3},&quot;glow&quot;:{&quot;colorType&quot;:0},&quot;line&quot;:{&quot;type&quot;:0},&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5"/>
  <p:tag name="KSO_WM_UNIT_HIGHLIGHT" val="0"/>
  <p:tag name="KSO_WM_UNIT_ID" val="diagram20231401_7*l_h_i*1_1_3"/>
  <p:tag name="KSO_WM_UNIT_INDEX" val="1_1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17d594&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1_1"/>
  <p:tag name="KSO_WM_UNIT_INDEX" val="1_1_1"/>
  <p:tag name="KSO_WM_UNIT_LAYERLEVEL" val="1_1_1"/>
  <p:tag name="KSO_WM_UNIT_SUBTYPE" val="d"/>
  <p:tag name="KSO_WM_UNIT_TEXT_FILL_FORE_SCHEMECOLOR_INDEX_BRIGHTNESS" val="0.15"/>
  <p:tag name="KSO_WM_UNIT_TEXT_FILL_TYPE" val="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a*1_1_1"/>
  <p:tag name="KSO_WM_UNIT_INDEX" val="1_1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f*1_1_1"/>
  <p:tag name="KSO_WM_UNIT_INDEX" val="1_1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quot;transparency&quot;:1},{&quot;brightness&quot;:0,&quot;colorType&quot;:1,&quot;foreColorIndex&quot;:8,&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2_2"/>
  <p:tag name="KSO_WM_UNIT_INDEX" val="1_2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8"/>
  <p:tag name="KSO_WM_UNIT_HIGHLIGHT" val="0"/>
  <p:tag name="KSO_WM_UNIT_ID" val="diagram20231401_7*l_h_i*1_2_3"/>
  <p:tag name="KSO_WM_UNIT_INDEX" val="1_2_3"/>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1,&quot;foreColorIndex&quot;:8,&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2_1"/>
  <p:tag name="KSO_WM_UNIT_INDEX" val="1_2_1"/>
  <p:tag name="KSO_WM_UNIT_LAYERLEVEL" val="1_1_1"/>
  <p:tag name="KSO_WM_UNIT_SUBTYPE" val="d"/>
  <p:tag name="KSO_WM_UNIT_TEXT_FILL_FORE_SCHEMECOLOR_INDEX_BRIGHTNESS" val="0.15"/>
  <p:tag name="KSO_WM_UNIT_TEXT_FILL_TYPE" val="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3_2"/>
  <p:tag name="KSO_WM_UNIT_INDEX" val="1_3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8799999952316284,&quot;transparency&quot;:0}],&quot;type&quot;:3},&quot;glow&quot;:{&quot;colorType&quot;:0},&quot;line&quot;:{&quot;type&quot;:0},&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5"/>
  <p:tag name="KSO_WM_UNIT_HIGHLIGHT" val="0"/>
  <p:tag name="KSO_WM_UNIT_ID" val="diagram20231401_7*l_h_i*1_3_3"/>
  <p:tag name="KSO_WM_UNIT_INDEX" val="1_3_3"/>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17d594&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3_1"/>
  <p:tag name="KSO_WM_UNIT_INDEX" val="1_3_1"/>
  <p:tag name="KSO_WM_UNIT_LAYERLEVEL" val="1_1_1"/>
  <p:tag name="KSO_WM_UNIT_SUBTYPE" val="d"/>
  <p:tag name="KSO_WM_UNIT_TEXT_FILL_FORE_SCHEMECOLOR_INDEX_BRIGHTNESS" val="0.15"/>
  <p:tag name="KSO_WM_UNIT_TEXT_FILL_TYPE" val="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quot;transparency&quot;:1},{&quot;brightness&quot;:0,&quot;colorType&quot;:1,&quot;foreColorIndex&quot;:8,&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4_2"/>
  <p:tag name="KSO_WM_UNIT_INDEX" val="1_4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8"/>
  <p:tag name="KSO_WM_UNIT_HIGHLIGHT" val="0"/>
  <p:tag name="KSO_WM_UNIT_ID" val="diagram20231401_7*l_h_i*1_4_3"/>
  <p:tag name="KSO_WM_UNIT_INDEX" val="1_4_3"/>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304ffe&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4_1"/>
  <p:tag name="KSO_WM_UNIT_INDEX" val="1_4_1"/>
  <p:tag name="KSO_WM_UNIT_LAYERLEVEL" val="1_1_1"/>
  <p:tag name="KSO_WM_UNIT_SUBTYPE" val="d"/>
  <p:tag name="KSO_WM_UNIT_TEXT_FILL_FORE_SCHEMECOLOR_INDEX_BRIGHTNESS" val="0.15"/>
  <p:tag name="KSO_WM_UNIT_TEXT_FILL_TYPE" val="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5_2"/>
  <p:tag name="KSO_WM_UNIT_INDEX" val="1_5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8799999952316284,&quot;transparency&quot;:0}],&quot;type&quot;:3},&quot;glow&quot;:{&quot;colorType&quot;:0},&quot;line&quot;:{&quot;type&quot;:0},&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5"/>
  <p:tag name="KSO_WM_UNIT_HIGHLIGHT" val="0"/>
  <p:tag name="KSO_WM_UNIT_ID" val="diagram20231401_7*l_h_i*1_5_3"/>
  <p:tag name="KSO_WM_UNIT_INDEX" val="1_5_3"/>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17d594&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5_1"/>
  <p:tag name="KSO_WM_UNIT_INDEX" val="1_5_1"/>
  <p:tag name="KSO_WM_UNIT_LAYERLEVEL" val="1_1_1"/>
  <p:tag name="KSO_WM_UNIT_SUBTYPE" val="d"/>
  <p:tag name="KSO_WM_UNIT_TEXT_FILL_FORE_SCHEMECOLOR_INDEX_BRIGHTNESS" val="0.15"/>
  <p:tag name="KSO_WM_UNIT_TEXT_FILL_TYPE" val="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quot;transparency&quot;:1},{&quot;brightness&quot;:0,&quot;colorType&quot;:1,&quot;foreColorIndex&quot;:8,&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6_2"/>
  <p:tag name="KSO_WM_UNIT_INDEX" val="1_6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8"/>
  <p:tag name="KSO_WM_UNIT_HIGHLIGHT" val="0"/>
  <p:tag name="KSO_WM_UNIT_ID" val="diagram20231401_7*l_h_i*1_6_3"/>
  <p:tag name="KSO_WM_UNIT_INDEX" val="1_6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304ffe&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6_1"/>
  <p:tag name="KSO_WM_UNIT_INDEX" val="1_6_1"/>
  <p:tag name="KSO_WM_UNIT_LAYERLEVEL" val="1_1_1"/>
  <p:tag name="KSO_WM_UNIT_SUBTYPE" val="d"/>
  <p:tag name="KSO_WM_UNIT_TEXT_FILL_FORE_SCHEMECOLOR_INDEX_BRIGHTNESS" val="0.15"/>
  <p:tag name="KSO_WM_UNIT_TEXT_FILL_TYPE" val="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7_2"/>
  <p:tag name="KSO_WM_UNIT_INDEX" val="1_7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8799999952316284,&quot;transparency&quot;:0}],&quot;type&quot;:3},&quot;glow&quot;:{&quot;colorType&quot;:0},&quot;line&quot;:{&quot;type&quot;:0},&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5"/>
  <p:tag name="KSO_WM_UNIT_HIGHLIGHT" val="0"/>
  <p:tag name="KSO_WM_UNIT_ID" val="diagram20231401_7*l_h_i*1_7_3"/>
  <p:tag name="KSO_WM_UNIT_INDEX" val="1_7_3"/>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17d594&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7_1"/>
  <p:tag name="KSO_WM_UNIT_INDEX" val="1_7_1"/>
  <p:tag name="KSO_WM_UNIT_LAYERLEVEL" val="1_1_1"/>
  <p:tag name="KSO_WM_UNIT_SUBTYPE" val="d"/>
  <p:tag name="KSO_WM_UNIT_TEXT_FILL_FORE_SCHEMECOLOR_INDEX_BRIGHTNESS" val="0.15"/>
  <p:tag name="KSO_WM_UNIT_TEXT_FILL_TYPE" val="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quot;transparency&quot;:1},{&quot;brightness&quot;:0,&quot;colorType&quot;:1,&quot;foreColorIndex&quot;:8,&quot;pos&quot;:1,&quot;transparency&quot;:0}],&quot;type&quot;:2},&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8_2"/>
  <p:tag name="KSO_WM_UNIT_INDEX" val="1_8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8,&quot;pos&quot;:0,&quot;transparency&quot;:0},{&quot;brightness&quot;:0,&quot;colorType&quot;:1,&quot;foreColorIndex&quot;:8,&quot;pos&quot;:0.9900000095367432,&quot;transparency&quot;:0}],&quot;type&quot;:3},&quot;glow&quot;:{&quot;colorType&quot;:0},&quot;line&quot;:{&quot;type&quot;:0},&quot;shadow&quot;:{&quot;brightness&quot;:0,&quot;colorType&quot;:1,&quot;foreColorIndex&quot;:8,&quot;transparency&quot;:0.75},&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FILL_FORE_SCHEMECOLOR_INDEX" val="8"/>
  <p:tag name="KSO_WM_UNIT_HIGHLIGHT" val="0"/>
  <p:tag name="KSO_WM_UNIT_ID" val="diagram20231401_7*l_h_i*1_8_3"/>
  <p:tag name="KSO_WM_UNIT_INDEX" val="1_8_3"/>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0.38999998569488525,&quot;rgb&quot;:&quot;#ffffff&quot;,&quot;transparency&quot;:0},{&quot;brightness&quot;:0,&quot;colorType&quot;:2,&quot;pos&quot;:1,&quot;rgb&quot;:&quot;#ffffff&quot;,&quot;transparency&quot;:0.20000000298023224}],&quot;type&quot;:3},&quot;glow&quot;:{&quot;colorType&quot;:0},&quot;line&quot;:{&quot;type&quot;:0},&quot;shadow&quot;:{&quot;brightness&quot;:0,&quot;colorType&quot;:2,&quot;rgb&quot;:&quot;#304ffe&quot;,&quot;transparency&quot;:0.5199999809265137},&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i*1_8_1"/>
  <p:tag name="KSO_WM_UNIT_INDEX" val="1_8_1"/>
  <p:tag name="KSO_WM_UNIT_LAYERLEVEL" val="1_1_1"/>
  <p:tag name="KSO_WM_UNIT_SUBTYPE" val="d"/>
  <p:tag name="KSO_WM_UNIT_TEXT_FILL_FORE_SCHEMECOLOR_INDEX_BRIGHTNESS" val="0.15"/>
  <p:tag name="KSO_WM_UNIT_TEXT_FILL_TYPE" val="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a*1_2_1"/>
  <p:tag name="KSO_WM_UNIT_INDEX" val="1_2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f*1_2_1"/>
  <p:tag name="KSO_WM_UNIT_INDEX" val="1_2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a*1_3_1"/>
  <p:tag name="KSO_WM_UNIT_INDEX" val="1_3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f*1_3_1"/>
  <p:tag name="KSO_WM_UNIT_INDEX" val="1_3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a*1_4_1"/>
  <p:tag name="KSO_WM_UNIT_INDEX" val="1_4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f*1_4_1"/>
  <p:tag name="KSO_WM_UNIT_INDEX" val="1_4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a*1_5_1"/>
  <p:tag name="KSO_WM_UNIT_INDEX" val="1_5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f*1_5_1"/>
  <p:tag name="KSO_WM_UNIT_INDEX" val="1_5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a*1_6_1"/>
  <p:tag name="KSO_WM_UNIT_INDEX" val="1_6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f*1_6_1"/>
  <p:tag name="KSO_WM_UNIT_INDEX" val="1_6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a*1_7_1"/>
  <p:tag name="KSO_WM_UNIT_INDEX" val="1_7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f*1_7_1"/>
  <p:tag name="KSO_WM_UNIT_INDEX" val="1_7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a*1_8_1"/>
  <p:tag name="KSO_WM_UNIT_INDEX" val="1_8_1"/>
  <p:tag name="KSO_WM_UNIT_ISCONTENTSTITLE" val="0"/>
  <p:tag name="KSO_WM_UNIT_ISNUMDGMTITLE" val="0"/>
  <p:tag name="KSO_WM_UNIT_LAYERLEVEL" val="1_1_1"/>
  <p:tag name="KSO_WM_UNIT_NOCLEAR" val="0"/>
  <p:tag name="KSO_WM_UNIT_PRESET_TEXT" val="单击添加项标题"/>
  <p:tag name="KSO_WM_UNIT_TYPE" val="l_h_a"/>
  <p:tag name="KSO_WM_UNIT_VALUE" val="1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2,&quot;rgb&quot;:&quot;#595959&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8"/>
  <p:tag name="KSO_WM_DIAGRAM_MIN_ITEMCNT" val="2"/>
  <p:tag name="KSO_WM_DIAGRAM_VERSION" val="3"/>
  <p:tag name="KSO_WM_DIAGRAM_VIRTUALLY_FRAME" val="{&quot;height&quot;:337.5895275590551,&quot;width&quot;:778.5640157480315}"/>
  <p:tag name="KSO_WM_TAG_VERSION" val="3.0"/>
  <p:tag name="KSO_WM_TEMPLATE_CATEGORY" val="diagram"/>
  <p:tag name="KSO_WM_TEMPLATE_INDEX" val="20231401"/>
  <p:tag name="KSO_WM_UNIT_COMPATIBLE" val="0"/>
  <p:tag name="KSO_WM_UNIT_DIAGRAM_ISNUMVISUAL" val="0"/>
  <p:tag name="KSO_WM_UNIT_DIAGRAM_ISREFERUNIT" val="0"/>
  <p:tag name="KSO_WM_UNIT_HIGHLIGHT" val="0"/>
  <p:tag name="KSO_WM_UNIT_ID" val="diagram20231401_7*l_h_f*1_8_1"/>
  <p:tag name="KSO_WM_UNIT_INDEX" val="1_8_1"/>
  <p:tag name="KSO_WM_UNIT_LAYERLEVEL" val="1_1_1"/>
  <p:tag name="KSO_WM_UNIT_NOCLEAR" val="0"/>
  <p:tag name="KSO_WM_UNIT_PRESET_TEXT" val="单击此处输入你的正文，请阐述观点"/>
  <p:tag name="KSO_WM_UNIT_SUBTYPE" val="a"/>
  <p:tag name="KSO_WM_UNIT_TYPE" val="l_h_f"/>
  <p:tag name="KSO_WM_UNIT_VALUE" val="6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20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1_3"/>
  <p:tag name="KSO_WM_UNIT_INDEX" val="1_1_3"/>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1_4"/>
  <p:tag name="KSO_WM_UNIT_INDEX" val="1_1_4"/>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i*1_1_1"/>
  <p:tag name="KSO_WM_UNIT_INDEX" val="1_1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1_2"/>
  <p:tag name="KSO_WM_UNIT_INDEX" val="1_1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f*1_1_1"/>
  <p:tag name="KSO_WM_UNIT_INDEX" val="1_1_1"/>
  <p:tag name="KSO_WM_UNIT_LAYERLEVEL" val="1_1_1"/>
  <p:tag name="KSO_WM_UNIT_NOCLEAR" val="0"/>
  <p:tag name="KSO_WM_UNIT_PRESET_TEXT" val="单击此处输入你的智能图形项正文"/>
  <p:tag name="KSO_WM_UNIT_SUBTYPE" val="a"/>
  <p:tag name="KSO_WM_UNIT_TYPE" val="l_h_f"/>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3_3"/>
  <p:tag name="KSO_WM_UNIT_INDEX" val="1_3_3"/>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3_4"/>
  <p:tag name="KSO_WM_UNIT_INDEX" val="1_3_4"/>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i*1_3_1"/>
  <p:tag name="KSO_WM_UNIT_INDEX" val="1_3_1"/>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3_2"/>
  <p:tag name="KSO_WM_UNIT_INDEX" val="1_3_2"/>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f*1_3_1"/>
  <p:tag name="KSO_WM_UNIT_INDEX" val="1_3_1"/>
  <p:tag name="KSO_WM_UNIT_LAYERLEVEL" val="1_1_1"/>
  <p:tag name="KSO_WM_UNIT_NOCLEAR" val="0"/>
  <p:tag name="KSO_WM_UNIT_PRESET_TEXT" val="单击此处输入你的智能图形项正文"/>
  <p:tag name="KSO_WM_UNIT_SUBTYPE" val="a"/>
  <p:tag name="KSO_WM_UNIT_TYPE" val="l_h_f"/>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4_3"/>
  <p:tag name="KSO_WM_UNIT_INDEX" val="1_4_3"/>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4_4"/>
  <p:tag name="KSO_WM_UNIT_INDEX" val="1_4_4"/>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i*1_4_1"/>
  <p:tag name="KSO_WM_UNIT_INDEX" val="1_4_1"/>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4_2"/>
  <p:tag name="KSO_WM_UNIT_INDEX" val="1_4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f*1_4_1"/>
  <p:tag name="KSO_WM_UNIT_INDEX" val="1_4_1"/>
  <p:tag name="KSO_WM_UNIT_LAYERLEVEL" val="1_1_1"/>
  <p:tag name="KSO_WM_UNIT_NOCLEAR" val="0"/>
  <p:tag name="KSO_WM_UNIT_PRESET_TEXT" val="单击此处输入你的智能图形项正文"/>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2_4"/>
  <p:tag name="KSO_WM_UNIT_INDEX" val="1_2_4"/>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2_3"/>
  <p:tag name="KSO_WM_UNIT_INDEX" val="1_2_3"/>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i*1_2_1"/>
  <p:tag name="KSO_WM_UNIT_INDEX" val="1_2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2_2"/>
  <p:tag name="KSO_WM_UNIT_INDEX" val="1_2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f*1_2_1"/>
  <p:tag name="KSO_WM_UNIT_INDEX" val="1_2_1"/>
  <p:tag name="KSO_WM_UNIT_LAYERLEVEL" val="1_1_1"/>
  <p:tag name="KSO_WM_UNIT_NOCLEAR" val="0"/>
  <p:tag name="KSO_WM_UNIT_PRESET_TEXT" val="单击此处输入你的智能图形项正文"/>
  <p:tag name="KSO_WM_UNIT_SUBTYPE" val="a"/>
  <p:tag name="KSO_WM_UNIT_TYPE" val="l_h_f"/>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5_3"/>
  <p:tag name="KSO_WM_UNIT_INDEX" val="1_5_3"/>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5_4"/>
  <p:tag name="KSO_WM_UNIT_INDEX" val="1_5_4"/>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i*1_5_1"/>
  <p:tag name="KSO_WM_UNIT_INDEX" val="1_5_1"/>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5_2"/>
  <p:tag name="KSO_WM_UNIT_INDEX" val="1_5_2"/>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f*1_5_1"/>
  <p:tag name="KSO_WM_UNIT_INDEX" val="1_5_1"/>
  <p:tag name="KSO_WM_UNIT_LAYERLEVEL" val="1_1_1"/>
  <p:tag name="KSO_WM_UNIT_NOCLEAR" val="0"/>
  <p:tag name="KSO_WM_UNIT_PRESET_TEXT" val="单击此处输入你的智能图形项正文"/>
  <p:tag name="KSO_WM_UNIT_SUBTYPE" val="a"/>
  <p:tag name="KSO_WM_UNIT_TYPE" val="l_h_f"/>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6_3"/>
  <p:tag name="KSO_WM_UNIT_INDEX" val="1_6_3"/>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6_4"/>
  <p:tag name="KSO_WM_UNIT_INDEX" val="1_6_4"/>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i*1_6_1"/>
  <p:tag name="KSO_WM_UNIT_INDEX" val="1_6_1"/>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5*l_h_i*1_6_2"/>
  <p:tag name="KSO_WM_UNIT_INDEX" val="1_6_2"/>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5*l_h_f*1_6_1"/>
  <p:tag name="KSO_WM_UNIT_INDEX" val="1_6_1"/>
  <p:tag name="KSO_WM_UNIT_LAYERLEVEL" val="1_1_1"/>
  <p:tag name="KSO_WM_UNIT_NOCLEAR" val="0"/>
  <p:tag name="KSO_WM_UNIT_PRESET_TEXT" val="单击此处输入你的智能图形项正文"/>
  <p:tag name="KSO_WM_UNIT_SUBTYPE" val="a"/>
  <p:tag name="KSO_WM_UNIT_TYPE" val="l_h_f"/>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272.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7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7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8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9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4"/>
  <p:tag name="KSO_WM_UNIT_TYPE" val="e"/>
  <p:tag name="KSO_WM_UNIT_VALUE" val="13"/>
</p:tagLst>
</file>

<file path=ppt/tags/tag298.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2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3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30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3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3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30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30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3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3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3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3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31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3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3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3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31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3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3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3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31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3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3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32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3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3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3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3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3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32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3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3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5"/>
  <p:tag name="KSO_WM_UNIT_TYPE" val="e"/>
  <p:tag name="KSO_WM_UNIT_VALUE" val="13"/>
</p:tagLst>
</file>

<file path=ppt/tags/tag33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3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3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3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3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3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3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3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3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3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3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3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3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3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48000">
              <a:schemeClr val="accent2">
                <a:alpha val="70000"/>
              </a:schemeClr>
            </a:gs>
            <a:gs pos="100000">
              <a:schemeClr val="accent1"/>
            </a:gs>
          </a:gsLst>
          <a:lin ang="10800000" scaled="1"/>
        </a:gra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24</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24</vt:i4>
      </vt:variant>
    </vt:vector>
  </HeadingPairs>
  <TitlesOfParts>
    <vt:vector baseType="lpstr" size="31">
      <vt:lpstr>Arial</vt:lpstr>
      <vt:lpstr>Calibri</vt:lpstr>
      <vt:lpstr>微软雅黑</vt:lpstr>
      <vt:lpstr>+中文标题</vt:lpstr>
      <vt:lpstr>Wingdings</vt:lpstr>
      <vt:lpstr>宋体</vt:lpstr>
      <vt:lpstr>Office Theme</vt:lpstr>
      <vt:lpstr>《创造性人格》PPT课件</vt:lpstr>
      <vt:lpstr>目录</vt:lpstr>
      <vt:lpstr>添加章节标题</vt:lpstr>
      <vt:lpstr>课件封面</vt:lpstr>
      <vt:lpstr>PowerPoint Presentation</vt:lpstr>
      <vt:lpstr>标题：创造性人格</vt:lpstr>
      <vt:lpstr>副标题：培养创新思维与创造力</vt:lpstr>
      <vt:lpstr>图片：与创造性人格相关的图片</vt:lpstr>
      <vt:lpstr>目录</vt:lpstr>
      <vt:lpstr>PowerPoint Presentation</vt:lpstr>
      <vt:lpstr>引言</vt:lpstr>
      <vt:lpstr>创造性人格的定义与特点</vt:lpstr>
      <vt:lpstr>创造性人格的构成要素</vt:lpstr>
      <vt:lpstr>创造性人格的培养方法</vt:lpstr>
      <vt:lpstr>案例分析</vt:lpstr>
      <vt:lpstr>总结与展望</vt:lpstr>
      <vt:lpstr>引言</vt:lpstr>
      <vt:lpstr>PowerPoint Presentation</vt:lpstr>
      <vt:lpstr>介绍创造性人格的重要性</vt:lpstr>
      <vt:lpstr>提出本课件的学习目标</vt:lpstr>
      <vt:lpstr>创造性人格的定义与特点</vt:lpstr>
      <vt:lpstr>PowerPoint Presentation</vt:lpstr>
      <vt:lpstr>定义创造性人格</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2024-09-16T12:45:43.783</cp:lastPrinted>
  <dcterms:created xsi:type="dcterms:W3CDTF">2024-09-16T04:45:43Z</dcterms:created>
  <dcterms:modified xsi:type="dcterms:W3CDTF">2024-09-16T04:45:46Z</dcterms:modified>
</cp:coreProperties>
</file>