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BADA7B-7040-489D-9D08-15267F66E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B489F-8154-4E43-BEBF-7A9BC1F72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121F90-653C-4045-84BB-3BC3D2647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51DDFC-C31B-4D43-B6B6-9CDF72522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E0EE6E-F5A2-4141-8A01-01E0737D94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4D97DD-C789-4C5A-ADC3-6629C2F37A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1F0DCC-7A47-4C5E-8230-24D02049DD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9E71CE-9F0C-4129-94F2-C2B8BF7E43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30EAB-9E83-485C-9273-0CE718378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02014B-EE2E-408A-A8BC-02BDA3FBB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4142AC-D7D9-4A6D-8708-9885132EE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31121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2024-01-12</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心理健康教育硕士考博方向选择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心理健康教育硕士考博方向</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考博的准备与策略</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考博的常见问题与解答</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考博成功案例分享</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考博能够促使硕士生深入研究心理健康教育领域，提升专业素养和研究能力。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深化专业研究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958" r="2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提高学术水平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拓展职业发展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通过博士阶段的学习和研究，可以培养独立科研能力和学术思维，提高学术水平。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博士学位对于心理健康教育领域的职业发展具有重要价值，能够提升职业竞争力。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考博的意义与价值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申请者需要具备一定的学术成果，如发表论文、参与课题等，以证明研究潜力和学术能力。</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学术成果要求</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申请者需具备扎实的专业基础，熟悉心理健康教育领域的前沿动态和发展趋势。</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专业知识储备</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申请者需达到一定的英语水平要求，以满足学术研究和国际交流的需要。</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英语水平要求</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申请者应具备良好的综合素质，如团队协作、沟通能力、创新思维等。</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综合素质要求</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考博的准备与要求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心理健康教育硕士考博方向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总结词：临床与咨询心理学是心理健康教育硕士考博的重要方向之一，主要研究心理健康问题的诊断、治疗和预防，以及心理咨询和治疗的实践。</a:t>
            </a:r>
          </a:p>
          <a:p>
            <a:pPr marL="203200" lvl="0" indent="-203200">
              <a:buFont typeface="Arial"/>
              <a:buChar char="•"/>
            </a:pPr>
            <a:r>
              <a:rPr lang="en-US" sz="1500">
                <a:solidFill>
                  <a:schemeClr val="dk1"/>
                </a:solidFill>
                <a:latin typeface="Microsoft Yahei"/>
                <a:ea typeface="Microsoft Yahei"/>
                <a:cs typeface="Microsoft Yahei"/>
              </a:rPr>
              <a:t>详细描述：临床与咨询心理学方向主要关注个体心理问题的评估与治疗，以及心理咨询和治疗的实践。该方向的研究生需要掌握心理咨询的基本理论和技术，了解常见的心理障碍和治疗方法，并具备对个体和团体进行心理咨询和治疗的能力。</a:t>
            </a:r>
          </a:p>
          <a:p>
            <a:pPr marL="203200" lvl="0" indent="-203200">
              <a:buFont typeface="Arial"/>
              <a:buChar char="•"/>
            </a:pPr>
            <a:r>
              <a:rPr lang="en-US" sz="1500">
                <a:solidFill>
                  <a:schemeClr val="dk1"/>
                </a:solidFill>
                <a:latin typeface="Microsoft Yahei"/>
                <a:ea typeface="Microsoft Yahei"/>
                <a:cs typeface="Microsoft Yahei"/>
              </a:rPr>
              <a:t>适合人群：适合对个体心理问题感兴趣，希望深入了解心理咨询和治疗技术的人群。</a:t>
            </a:r>
          </a:p>
          <a:p>
            <a:pPr marL="203200" lvl="0" indent="-203200">
              <a:buFont typeface="Arial"/>
              <a:buChar char="•"/>
            </a:pPr>
            <a:r>
              <a:rPr lang="en-US" sz="1500">
                <a:solidFill>
                  <a:schemeClr val="dk1"/>
                </a:solidFill>
                <a:latin typeface="Microsoft Yahei"/>
                <a:ea typeface="Microsoft Yahei"/>
                <a:cs typeface="Microsoft Yahei"/>
              </a:rPr>
              <a:t>相关课程：临床心理学、心理咨询理论与方法、心理治疗技术等。</a:t>
            </a:r>
          </a:p>
        </p:txBody>
      </p:sp>
      <p:pic>
        <p:nvPicPr>
          <p:cNvPr id="6" name="Picture 6"/>
          <p:cNvPicPr>
            <a:picLocks noChangeAspect="1"/>
          </p:cNvPicPr>
          <p:nvPr/>
        </p:nvPicPr>
        <p:blipFill>
          <a:blip r:embed="rId2">
            <a:alphaModFix/>
          </a:blip>
          <a:srcRect t="3708" b="3708"/>
          <a:stretch>
            <a:fillRect/>
          </a:stretch>
        </p:blipFill>
        <p:spPr>
          <a:xfrm>
            <a:off x="1644228" y="2251495"/>
            <a:ext cx="2896317" cy="2896317"/>
          </a:xfrm>
          <a:prstGeom prst="ellipse">
            <a:avLst/>
          </a:prstGeom>
        </p:spPr>
      </p:pic>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临床与咨询心理学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总结词：发展与教育心理学是心理健康教育硕士考博的另一个重要方向，主要研究个体从胎儿到老年的心理发展过程和教育过程中的心理现象和规律。</a:t>
            </a:r>
          </a:p>
          <a:p>
            <a:pPr marL="203200" lvl="0" indent="-203200">
              <a:buFont typeface="Arial"/>
              <a:buChar char="•"/>
            </a:pPr>
            <a:r>
              <a:rPr lang="en-US" sz="1500">
                <a:solidFill>
                  <a:schemeClr val="dk1"/>
                </a:solidFill>
                <a:latin typeface="Microsoft Yahei"/>
                <a:ea typeface="Microsoft Yahei"/>
                <a:cs typeface="Microsoft Yahei"/>
              </a:rPr>
              <a:t>详细描述：发展与教育心理学方向主要关注个体心理发展的过程和特点，以及教育对个体心理发展的影响。该方向的研究生需要掌握发展心理学和教育心理学的基本理论，了解不同年龄阶段的心理发展特点和教育方法。</a:t>
            </a:r>
          </a:p>
          <a:p>
            <a:pPr marL="203200" lvl="0" indent="-203200">
              <a:buFont typeface="Arial"/>
              <a:buChar char="•"/>
            </a:pPr>
            <a:r>
              <a:rPr lang="en-US" sz="1500">
                <a:solidFill>
                  <a:schemeClr val="dk1"/>
                </a:solidFill>
                <a:latin typeface="Microsoft Yahei"/>
                <a:ea typeface="Microsoft Yahei"/>
                <a:cs typeface="Microsoft Yahei"/>
              </a:rPr>
              <a:t>适合人群：适合对个体心理发展、教育过程和家庭教育感兴趣的人群。</a:t>
            </a:r>
          </a:p>
          <a:p>
            <a:pPr marL="203200" lvl="0" indent="-203200">
              <a:buFont typeface="Arial"/>
              <a:buChar char="•"/>
            </a:pPr>
            <a:r>
              <a:rPr lang="en-US" sz="1500">
                <a:solidFill>
                  <a:schemeClr val="dk1"/>
                </a:solidFill>
                <a:latin typeface="Microsoft Yahei"/>
                <a:ea typeface="Microsoft Yahei"/>
                <a:cs typeface="Microsoft Yahei"/>
              </a:rPr>
              <a:t>相关课程：发展心理学、教育心理学、家庭教育等。</a:t>
            </a:r>
          </a:p>
        </p:txBody>
      </p:sp>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发展与教育心理学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社区心理服务与健康促进</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总结词：社区心理服务与健康促进是心理健康教育硕士考博的一个重要方向，主要研究社区心理服务的模式、方法和效果，以及心理健康促进的策略和措施。</a:t>
            </a:r>
          </a:p>
          <a:p>
            <a:pPr marL="203200" lvl="0" indent="-203200">
              <a:buFont typeface="Arial"/>
              <a:buChar char="•"/>
            </a:pPr>
            <a:r>
              <a:rPr lang="en-US" sz="1425">
                <a:solidFill>
                  <a:schemeClr val="dk1"/>
                </a:solidFill>
                <a:latin typeface="Microsoft Yahei"/>
                <a:ea typeface="Microsoft Yahei"/>
                <a:cs typeface="Microsoft Yahei"/>
              </a:rPr>
              <a:t>详细描述：社区心理服务与健康促进方向主要关注社区心理服务的模式、方法和效果，以及心理健康促进的策略和措施。该方向的研究生需要掌握社区心理学的基本理论和方法，了解社区心理服务的实践和心理健康促进的策略。</a:t>
            </a:r>
          </a:p>
          <a:p>
            <a:pPr marL="203200" lvl="0" indent="-203200">
              <a:buFont typeface="Arial"/>
              <a:buChar char="•"/>
            </a:pPr>
            <a:r>
              <a:rPr lang="en-US" sz="1425">
                <a:solidFill>
                  <a:schemeClr val="dk1"/>
                </a:solidFill>
                <a:latin typeface="Microsoft Yahei"/>
                <a:ea typeface="Microsoft Yahei"/>
                <a:cs typeface="Microsoft Yahei"/>
              </a:rPr>
              <a:t>适合人群：适合对社区心理服务、心理健康促进和公共卫生感兴趣的人群。</a:t>
            </a:r>
          </a:p>
          <a:p>
            <a:pPr marL="203200" lvl="0" indent="-203200">
              <a:buFont typeface="Arial"/>
              <a:buChar char="•"/>
            </a:pPr>
            <a:r>
              <a:rPr lang="en-US" sz="1425">
                <a:solidFill>
                  <a:schemeClr val="dk1"/>
                </a:solidFill>
                <a:latin typeface="Microsoft Yahei"/>
                <a:ea typeface="Microsoft Yahei"/>
                <a:cs typeface="Microsoft Yahei"/>
              </a:rPr>
              <a:t>相关课程：社区心理学、公共卫生、心理健康促进等。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总结词：心理健康教育的跨学科研究是心理健康教育硕士考博的另一个重要方向，主要研究心理健康教育与其他学科领域的交叉融合和应用。</a:t>
            </a:r>
          </a:p>
          <a:p>
            <a:pPr marL="203200" lvl="0" indent="-203200">
              <a:buFont typeface="Arial"/>
              <a:buChar char="•"/>
            </a:pPr>
            <a:r>
              <a:rPr lang="en-US" sz="1500">
                <a:solidFill>
                  <a:schemeClr val="dk1"/>
                </a:solidFill>
                <a:latin typeface="Microsoft Yahei"/>
                <a:ea typeface="Microsoft Yahei"/>
                <a:cs typeface="Microsoft Yahei"/>
              </a:rPr>
              <a:t>详细描述：心理健康教育的跨学科研究方向主要关注心理健康教育与其他学科领域的交叉融合和应用，如医学、社会学、管理学等。该方向的研究生需要掌握跨学科的基本理论和方法，了解不同学科领域在心理健康教育中的应用和实践。</a:t>
            </a:r>
          </a:p>
          <a:p>
            <a:pPr marL="203200" lvl="0" indent="-203200">
              <a:buFont typeface="Arial"/>
              <a:buChar char="•"/>
            </a:pPr>
            <a:r>
              <a:rPr lang="en-US" sz="1500">
                <a:solidFill>
                  <a:schemeClr val="dk1"/>
                </a:solidFill>
                <a:latin typeface="Microsoft Yahei"/>
                <a:ea typeface="Microsoft Yahei"/>
                <a:cs typeface="Microsoft Yahei"/>
              </a:rPr>
              <a:t>适合人群：适合对心理健康教育与其他学科领域的交叉融合和应用感兴趣的人群。</a:t>
            </a:r>
          </a:p>
          <a:p>
            <a:pPr marL="203200" lvl="0" indent="-203200">
              <a:buFont typeface="Arial"/>
              <a:buChar char="•"/>
            </a:pPr>
            <a:r>
              <a:rPr lang="en-US" sz="1500">
                <a:solidFill>
                  <a:schemeClr val="dk1"/>
                </a:solidFill>
                <a:latin typeface="Microsoft Yahei"/>
                <a:ea typeface="Microsoft Yahei"/>
                <a:cs typeface="Microsoft Yahei"/>
              </a:rPr>
              <a:t>相关课程：跨学科研究方法、医学心理学、社会心理学等。</a:t>
            </a:r>
          </a:p>
        </p:txBody>
      </p:sp>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心理健康教育的跨学科研究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考博的准备与策略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https://d.book118.com/258031121002006044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2024-09-23T18:00:36.838</cp:lastPrinted>
  <dcterms:created xsi:type="dcterms:W3CDTF">2024-09-23T10:00:36Z</dcterms:created>
  <dcterms:modified xsi:type="dcterms:W3CDTF">2024-09-23T10:00:38Z</dcterms:modified>
</cp:coreProperties>
</file>