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14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1AF47-AB18-4932-BBE2-15DA0BC74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59B22-E849-44A9-9882-C4FD50954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341FD-8C95-49A0-8AE6-C04620230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C8A73-656D-418D-A7F9-8FD38B468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47D5A5-389C-4248-84D0-A62E73E5D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E8BC8E-9E3E-4DE2-B79D-4C5F37D9D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FE8A15-D50E-438D-A783-7922E40CA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12870-789D-40F8-BDB6-B6620B6A9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F2D60-DB0F-45C4-A01A-9F5691F23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8C7DA-7C99-4489-9189-A6766918A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04CB9-5C87-4479-9771-E77F653E6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136" r:id="rId2"/>
    <p:sldLayoutId id="2147501137" r:id="rId3"/>
    <p:sldLayoutId id="2147501138" r:id="rId4"/>
    <p:sldLayoutId id="2147501139" r:id="rId5"/>
    <p:sldLayoutId id="2147501140" r:id="rId6"/>
    <p:sldLayoutId id="2147501141" r:id="rId7"/>
    <p:sldLayoutId id="2147501142" r:id="rId8"/>
    <p:sldLayoutId id="2147501143" r:id="rId9"/>
    <p:sldLayoutId id="2147501144" r:id="rId10"/>
    <p:sldLayoutId id="214750114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32005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一年级上册语文教学素材课文(四)第12课雪地里的小画家部编版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课文背景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课文内容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课文主题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课文语言特点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课文教学建议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https://d.book118.com/258032005063006026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一年级上册语文教学素材课文(四)第12课雪地里的小画家部编版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2024-09-03T18:45:02.317</cp:lastPrinted>
  <dcterms:created xsi:type="dcterms:W3CDTF">2024-09-03T10:45:02Z</dcterms:created>
  <dcterms:modified xsi:type="dcterms:W3CDTF">2024-09-03T10:45:04Z</dcterms:modified>
</cp:coreProperties>
</file>