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52F6D-B85B-4B99-9E04-87BDB742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EF866-0B2C-497D-A304-77BFF02B4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B39C1-891F-4DC8-AAE8-2E5E4549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1858E-75EB-4672-AF30-B5098F560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9C166-5544-41D7-9F4C-07044903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09C17-FC80-4F0E-82E5-1E726D83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80650-7623-472B-BC2D-2A3ED9DD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F48E3-9B72-4297-8732-51736A38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7DC3D-B0DA-4BF0-B5BA-3B39A8AEC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6154F-4898-4141-92DC-CF7CAEAF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7D05D-23A6-4EBA-8899-AA2AB8DE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2027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更年期护理指南\n## 1.更年期概述及症状\n### 1.1更年期定义及年龄段\n### 1.2更年期症状及原因\n### 1.3更年期持续时间及个体差异\n## 2.更年期心理护理\n### 2.1心理调适及应对策略\n### 2.2心理治疗方法及技巧\n### 2.3家人与朋友的支持与关爱\n## 3.更年期生活护理\n### 3.1健康饮食与营养搭配\n### 3.2适量运动与锻炼建议\n### 3.3良好的作息习惯及调整\n## 4.更年期药物护理\n### 4.1激素替代疗法及适应症\n### 4.2植物激素与中药调理\n### 4.3药物副作用及注意事项\n## 5.更年期护理常见问题及解答\n### 5.1更年期症状缓解方法\n### 5.2更年期心理问题应对\n### 5.3更年期护理误区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更年期护理指南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更年期概述及症状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更年期定义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指女性从生殖期过渡到非生殖期的生理阶段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随着卵巢功能逐渐减退，女性体内雌激素水平下降</a:t>
                </a:r>
                <a:endParaRPr/>
              </a:p>
            </p:txBody>
          </p:sp>
          <p:sp>
            <p:nvSpPr>
              <p:cNvPr id="17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更年期年龄段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通常发生在45-55岁之间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年龄因个体差异而有所不同</a:t>
                </a:r>
                <a:endParaRPr/>
              </a:p>
            </p:txBody>
          </p:sp>
          <p:sp>
            <p:nvSpPr>
              <p:cNvPr id="18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更年期分期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早期：45-50岁，卵巢功能逐渐减退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中期：50-55岁，雌激素水平明显下降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晚期：55岁以后，卵巢功能完全丧失</a:t>
                </a:r>
                <a:endParaRPr/>
              </a:p>
            </p:txBody>
          </p:sp>
          <p:sp>
            <p:nvSpPr>
              <p:cNvPr id="18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更年期定义及年龄段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更年期症状及原因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更年期症状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热潮红：面部、颈部、胸部潮红，持续数分钟至数小时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盗汗：夜间或白天出现的大量汗液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心悸：心跳加速，伴有不适感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失眠：难以入睡或睡眠质量下降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焦虑：情绪波动，易紧张、担忧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抑郁：情绪低落，失去兴趣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关节疼痛：关节肿胀、疼痛，活动受限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乏力：精力不足，容易疲劳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更年期症状原因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雌激素水平下降：导致内分泌失衡，出现一系列症状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卵巢功能减退：影响雌激素分泌，加重症状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神经递质改变：影响情绪稳定，导致焦虑、抑郁</a:t>
            </a:r>
            <a:endParaRPr/>
          </a:p>
        </p:txBody>
      </p:sp>
      <p:cxnSp>
        <p:nvCxnSpPr>
          <p:cNvPr id="19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更年期持续时间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平均持续5-10年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个体差异较大，有些人可能只有轻微症状，有些人则症状较重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个体差异原因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遗传因素：家族史中有更年期症状者，症状可能较重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年龄：年龄越小，更年期症状可能越严重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生活方式：不良生活习惯，如吸烟、饮酒、高糖饮食等，可能加重更年期症状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疾病：患有糖尿病、甲状腺疾病等，可能影响更年期症状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更年期持续时间及个体差异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更年期心理护理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正确认识更年期：了解更年期的生理和心理变化，接受这一自然过程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保持乐观积极心态：关注自己的优点，保持自信，避免消极情绪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建立良好人际关系：与家人、朋友保持良好的沟通，互相支持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学会放松：采用深呼吸、冥想等方法，缓解紧张情绪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增加社交活动：参加兴趣小组、社区活动等，拓宽人际交往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培养兴趣爱好：如绘画、音乐、运动等，丰富业余生活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心理调适及应对策略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心理治疗方法及技巧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认知行为疗法：改变不良思维模式，提高应对能力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心理咨询：寻求专业心理医生的帮助，解决心理问题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放松训练：通过渐进性肌肉松弛、冥想等方法，缓解紧张焦虑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心理治疗技巧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情绪释放：通过倾诉、写日记等方式，表达自己的情感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自我激励：树立目标，鼓励自己，增强信心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社交技能训练：提高沟通、倾听能力，建立良好人际关系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家人与朋友的支持与关爱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家人的支持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倾听：耐心倾听更年期女性的诉说，给予关心和理解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关爱：给予生活上的照顾，如陪伴、照顾家务等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鼓励：鼓励更年期女性参加社交活动，拓宽人际交往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朋友的支持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陪伴：与更年期女性共度业余时间，减轻孤独感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倾听：耐心听取更年期女性的心声，给予关心和支持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分享：分享自己的经验和感受，帮助更年期女性更好地应对更年期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更年期生活护理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增加蔬菜、水果摄入：补充维生素和矿物质，保持身体健康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保证优质蛋白质摄入：选择鱼、禽、蛋、豆腥等优质蛋白质来源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控制碳水化合物摄入：避免高糖食物，选择粗粮、全麦食品等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营养搭配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平衡膳食：确保膳食中碳水化合物、脂肪、蛋白质的比例适宜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合理搭配：根据个人口味和身体状况，选择合适的食物组合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饮食多样化：保持饮食多样化，避免单一食物摄入过多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健康饮食与营养搭配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https://d.book118.com/258032027043006037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更年期护理指南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2024-09-17T01:35:34.552</cp:lastPrinted>
  <dcterms:created xsi:type="dcterms:W3CDTF">2024-09-16T17:35:34Z</dcterms:created>
  <dcterms:modified xsi:type="dcterms:W3CDTF">2024-09-16T17:35:36Z</dcterms:modified>
</cp:coreProperties>
</file>