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8B281A-6703-48D2-B81E-A0631AFD8C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ED4D64-EE3F-41D5-A2EF-A54EF4BDB6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5F1638-2DC9-4C06-BC02-8FDA0CBAED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D5DE308-A1B5-4A2E-83D9-3234F7AE1D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7E4E56-E32F-4DCF-B9C0-F79CDB635A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50C258-7C1F-454E-A502-E3F0647228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C3B29C7-EAF7-42FC-9AC2-79FB468DDC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4005FB-B773-4555-9E8D-D592B6475F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7A4E08-DCE3-41A2-B7B4-E85EC084E1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99C24C-39E2-4796-A7DA-ED73F68695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DB19DE-4899-4FF9-AE22-24386DF7CB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032140010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护理管理创新奖</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护理管理创新奖的背景</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获奖者的创新实践</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护理管理创新的未来展望</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引言</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248" r="2824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12" r="314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该奖项关注护理管理的理论和实践，强调创新思维和实际应用。</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护理管理创新奖旨在表彰在护理管理领域取得杰出成就和创新的个人或团队。</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通过评选和颁奖活动，搭建一个交流和合作的平台，促进护理管理领域的学术交流和合作，推动护理管理的学术研究和发展。</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促进护理管理的学术交流和合作</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通过表彰优秀的个人或团队，激发护理管理领域的创新精神和实践，推动护理管理的进步和发展。</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激励护理管理领域的创新和发展</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通过设立护理管理创新奖，提高社会对护理管理领域的关注和认知，提升护理管理在社会中的地位和影响力。</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提高护理管理的社会认知度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护理管理创新奖的背景</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全球范围内，护理人员数量不足，难以满足日益增长的医疗保健需求。</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护理人员短缺</a:t>
            </a:r>
          </a:p>
        </p:txBody>
      </p:sp>
      <p:pic>
        <p:nvPicPr>
          <p:cNvPr id="5" name="Picture 5"/>
          <p:cNvPicPr>
            <a:picLocks noChangeAspect="1"/>
          </p:cNvPicPr>
          <p:nvPr/>
        </p:nvPicPr>
        <p:blipFill>
          <a:blip r:embed="rId2"/>
          <a:srcRect l="18458" r="18458"/>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护理工作繁重，工作压力大，导致护理人员离职率较高。</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工作压力大</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患者对护理服务的需求和期望日益提高，但满意度普遍不高。</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患者满意度不高</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护理管理的现状和挑战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通过创新的管理方式，可以提高护理服务的质量和效率，满足患者需求。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提高护理质量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98" b="9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降低成本</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8008" r="8008"/>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提升患者满意度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有效的护理管理创新可以降低医疗成本，提高医疗资源的利用效率。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通过创新的管理方式，可以提高患者对护理服务的满意度，增强患者忠诚度。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创新在护理管理中的重要性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激励创新</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设立护理管理创新奖旨在激励全球范围内的护理管理者和团队积极开展创新实践。</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推广优秀实践</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通过评选和奖励优秀的护理管理创新实践，推广这些实践的成功经验。</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加强国际交流与合作</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护理管理创新奖为全球的护理管理者提供一个交流与合作的平台，促进国际间的学术交流与合作。</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护理管理创新奖的设立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获奖者的创新实践</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https://d.book118.com/258032140010006045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2024-09-25T10:37:08.932</cp:lastPrinted>
  <dcterms:created xsi:type="dcterms:W3CDTF">2024-09-25T02:37:08Z</dcterms:created>
  <dcterms:modified xsi:type="dcterms:W3CDTF">2024-09-25T02:37:10Z</dcterms:modified>
</cp:coreProperties>
</file>