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13F20-8A7D-4637-AF93-E58FAEFC1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E632F-0E53-4B1E-B642-5696DF90A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225FE-38E8-43BE-B34F-703FFC00F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C3C21-667E-4016-B2CB-A7C300034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6292F7-8AB8-4EA9-A555-0F8851F00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1CF6AD-A24E-4B40-B60A-9EB8AE971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D16B82-9ECB-4C1B-8D81-F5CDB9C0C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05C44-ECED-49C5-ACD6-952535886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81684-608F-4C17-924C-F75B9E98E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CA6D8-8EA3-4402-A49C-0AE87E27C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91B43-ADE9-412B-BED6-D3DF22D75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33004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导游的职业素养与形象塑造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导游职业素养概述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导游形象塑造基础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导游专业知识与技能培养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导游人际交往与沟通能力提升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导游心理素质培养与情绪管理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导游职业道德修养及行业规范遵守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导游职业素养概述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职业素养是指从事某种职业所应具备的职业道德、职业技能、职业行为、职业作风和职业意识等方面的综合素质。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职业素养是职场成功的基础，对于导游来说，良好的职业素养能够提升游客的旅游体验，树立行业良好形象，促进个人职业发展。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导游是旅游服务行业的核心岗位，需要具备丰富的旅游知识、良好的沟通技巧和应变能力。导游的工作涉及游客的安全、旅游计划的执行和旅游体验的提升等方面。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导游需要具备广博的旅游知识、流利的语言表达能力、热情周到的服务态度、灵活应变的处理能力和良好的职业道德。同时，导游还需要不断学习和更新知识，以适应旅游市场的变化和游客需求的多样化。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25" r="24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导游职业特点及要求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136" b="221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50" b="104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提升导游职业素养意义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提升旅游服务质量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导游的职业素养直接关系到游客的旅游体验质量。提升导游职业素养能够提高导游的服务水平，为游客提供更加优质、个性化的服务。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树立行业良好形象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导游是旅游行业的窗口和形象代表。优秀的导游能够展现旅游行业的专业性和服务水平，提升行业整体形象。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职业素养是导游职业发展的基础。提升职业素养有助于导游在职业生涯中取得更好的成绩，实现个人价值。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导游形象塑造基础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导游应该穿着整洁、得体的服装，避免穿着过于随便或过于花哨的衣服。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穿着整洁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708" b="15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化妆适度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375" r="2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发型整齐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女性导游可以适度化妆，但应该避免浓妆艳抹，男性导游则应该保持面部清洁。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导游的发型应该整齐、干净，不要有过多的发饰或颜色。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仪容仪表整洁大方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导游应该保持挺拔的姿态，不要显得过于懒散或随意。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917" r="21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注意姿态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导游应该使用礼貌用语，尊重游客，给游客留下良好的印象。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导游应该细心观察游客的需求，主动提供帮助，让游客感受到温暖和关怀。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细心周到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举止文雅，礼貌周到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导游应该使用标准的普通话，避免使用方言或口音过重的语言。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导游应该表达流畅，不要出现过多的停顿或重复，让游客能够听懂并理解。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表达流畅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导游应该使用准确的词汇和语法，不要出现歧义或误解，让游客感受到专业和负责任的态度。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语言表达清晰准确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导游专业知识与技能培养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导游应熟悉所负责区域的旅游景点、历史背景、文化特色等详细信息。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旅游景点知识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了解旅行社的运营流程、旅游产品的设计、旅游市场的动态等。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旅游业务知识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掌握不同国家和地区的文化差异、礼仪习俗、宗教信仰等，以便为游客提供个性化的服务。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跨文化知识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掌握丰富旅游知识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讲解内容设计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根据游客的需求和兴趣，设计有趣、有深度的讲解内容，包括景点的历史背景、文化内涵、风土人情等。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讲解技巧运用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运用适当的讲解技巧，如设置悬念、引导思考、情感渲染等，增强讲解的吸引力和感染力。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导游应具备清晰、准确、生动的语言表达能力，使用标准普通话进行讲解。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熟练掌握导游讲解技巧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https://d.book118.com/258033004035006025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2024-09-01T19:26:11.074</cp:lastPrinted>
  <dcterms:created xsi:type="dcterms:W3CDTF">2024-09-01T11:26:11Z</dcterms:created>
  <dcterms:modified xsi:type="dcterms:W3CDTF">2024-09-01T11:26:13Z</dcterms:modified>
</cp:coreProperties>
</file>