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1FCA7-3CFA-4E4D-BD27-74362550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DF437-3809-4E48-9605-22823AA41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FB682-165B-479E-AD07-054BE05B6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68367-6829-48FB-9674-E9CD3BFC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8454BA-EE6A-4157-AE5C-28C7C642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D81BE-7BFC-4629-A448-59F22223C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3BEFE-7C08-473B-B9CE-B91A0B581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067AC-8DA8-4F6D-B5ED-4521E2FD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F0F6B-2139-42D8-880F-F629EC65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FAE68-8869-4EB5-8E6B-CD632A195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C44D1-1910-4EAB-A2B3-369CBEA69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4045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智能清洁机器人技术在建筑物清洁中的应用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智能清洁机器人技术概述
 建筑物清洁面临的挑战
 智能清洁机器人技术解决方案
 智能清洁机器人技术的工作原理
 智能清洁机器人技术的应用实证
 智能清洁机器人技术的优势与局限性
 智能清洁机器人技术的发展趋势
 智能清洁机器人技术在建筑物清洁中的应用前景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智能清洁机器人技术概述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智能清洁机器人技术在建筑物清洁中的应用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智能清洁机器人技术概述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智能清洁机器人的硬件组成,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清洁模块：包括吸尘、扫地、拖地等功能，采用先进的传感技术和控制算法，能够实现智能路径规划、障碍物识别和避障等功能。</a:t>
            </a:r>
          </a:p>
          <a:p>
            <a:r>
              <a:t>2. 导航模块：包括激光雷达、超声波传感器、红外传感器等，用于构建环境地图，实现自主定位和导航。</a:t>
            </a:r>
          </a:p>
          <a:p>
            <a:r>
              <a:t>3. 通信模块：包括无线通信模块和有线通信模块，用于与控制中心进行数据传输和控制指令接收。</a:t>
            </a:r>
          </a:p>
          <a:p>
            <a:r>
              <a:t>4. 电池模块：通常采用锂离子电池，具有续航时间长、能量密度高、循环寿命长等特点。</a:t>
            </a:r>
          </a:p>
          <a:p>
            <a:r>
              <a:t>5. 充电模块：支持自动充电，当电池电量不足时，机器人能够自动返回充电站进行充电。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智能清洁机器人的软件技术,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导航与定位技术：采用SLAM算法，能够构建环境地图，实现自主定位和导航。</a:t>
            </a:r>
          </a:p>
          <a:p>
            <a:r>
              <a:t>2. 智能路径规划算法：利用贪婪算法、A*算法、蚁群算法等进行路径规划，优化清扫效率，避免重复清扫和漏扫。</a:t>
            </a:r>
          </a:p>
          <a:p>
            <a:r>
              <a:t>3. 障碍物识别与避障算法：利用传感器数据实时检测障碍物，并通过算法进行避障，确保机器人的安全运行。</a:t>
            </a:r>
          </a:p>
          <a:p>
            <a:r>
              <a:t>4. 故障诊断与维修技术：利用传感器数据和算法进行故障诊断，并通过远程控制进行维修，提高机器人的可靠性和可用性。</a:t>
            </a:r>
          </a:p>
          <a:p>
            <a:r>
              <a:t>5. 人机交互技术：提供用户友好的交互界面，支持语音控制、手势控制等方式，提高用户的操作体验。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建筑物清洁面临的挑战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智能清洁机器人技术在建筑物清洁中的应用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建筑物清洁面临的挑战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清洁效率低下的挑战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传统的人工清洁方式依赖于清洁工的体力和技能，清洁效率受到清洁工自身身体状况、清洁经验和技能等因素影响，导致清洁效率低下。</a:t>
            </a:r>
          </a:p>
          <a:p>
            <a:r>
              <a:t>2. 传统的人工清洁方式需要大量的清洁工，这导致清洁成本高昂，而且随着人工成本的不断上升，清洁成本还会进一步增加。</a:t>
            </a:r>
          </a:p>
          <a:p>
            <a:r>
              <a:t>3. 传统的人工清洁方式需要清洁工长时间工作，这容易导致清洁工疲劳，从而影响清洁质量和效率。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清洁质量难以保证的挑战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传统的人工清洁方式依赖于清洁工的主观判断，清洁质量难以保证，容易出现清洁不到位、清洁不均匀等问题。</a:t>
            </a:r>
          </a:p>
          <a:p>
            <a:r>
              <a:t>2. 传统的人工清洁方式容易受到清洁工自身身体状况、清洁经验和技能等因素的影响，导致清洁质量难以保证。</a:t>
            </a:r>
          </a:p>
          <a:p>
            <a:r>
              <a:t>3. 传统的人工清洁方式容易受到清洁环境的影响，例如，在灰尘较多或油污较多的环境中，清洁质量难以保证。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建筑物清洁面临的挑战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安全隐患大的挑战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传统的人工清洁方式需要清洁工使用化学清洁剂，这些化学清洁剂具有腐蚀性，可能对清洁工的身体造成伤害。</a:t>
            </a:r>
          </a:p>
          <a:p>
            <a:r>
              <a:t>2. 传统的人工清洁方式需要清洁工在高处工作，这容易发生摔伤等安全事故。</a:t>
            </a:r>
          </a:p>
          <a:p>
            <a:r>
              <a:t>3. 传统的人工清洁方式需要清洁工长时间工作，这容易导致清洁工疲劳，从而增加安全隐患。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清洁过程复杂，维护成本高昂的挑战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传统的人工清洁方式需要清洁工按照一定顺序和步骤进行清洁，清洁过程复杂，容易出错。</a:t>
            </a:r>
          </a:p>
          <a:p>
            <a:r>
              <a:t>2. 传统的人工清洁方式需要使用大量的清洁工具和设备，这些清洁工具和设备需要定期维护，维护成本高昂。</a:t>
            </a:r>
          </a:p>
          <a:p>
            <a:r>
              <a:t>3. 传统的人工清洁方式需要清洁工掌握一定的清洁技术和技能，这需要对清洁工进行定期培训，培训成本高昂。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建筑物清洁面临的挑战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清洁不受监督和控制的挑战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传统的人工清洁方式需要清洁工自主完成清洁任务，清洁过程缺乏监督和控制，容易出现清洁不到位、清洁不均匀等问题。</a:t>
            </a:r>
          </a:p>
          <a:p>
            <a:r>
              <a:t>2. 传统的人工清洁方式缺乏数据统计和分析，这使得清洁质量难以评估，也难以对清洁工进行绩效考核。</a:t>
            </a:r>
          </a:p>
          <a:p>
            <a:r>
              <a:t>3. 传统的人工清洁方式缺乏有效的沟通机制，这使得清洁工难以及时了解清洁任务的变化，也难以及时反馈清洁过程中遇到的问题。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清洁环境恶劣的挑战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建筑物清洁环境往往比较恶劣，例如，灰尘较多、油污较多、空气质量差等，这给清洁工作带来很大的困难。</a:t>
            </a:r>
          </a:p>
          <a:p>
            <a:r>
              <a:t>2. 建筑物清洁环境往往比较复杂，例如，有高层建筑、有狭窄空间、有危险区域等，这给清洁工作带来很大的挑战。</a:t>
            </a:r>
          </a:p>
          <a:p>
            <a:r>
              <a:t>3. 建筑物清洁环境往往比较多变，例如，随着季节的变化、随着使用情况的变化等，这给清洁工作带来很大的不确定性。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智能清洁机器人技术解决方案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智能清洁机器人技术在建筑物清洁中的应用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智能清洁机器人技术解决方案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智能清洁机器人技术解决方案中的导航系统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激光扫描导航：利用激光雷达发射激光束，扫描周围环境，生成精确的地图，构建导航网格，实现机器人的自主导航和路径规划。</a:t>
            </a:r>
          </a:p>
          <a:p>
            <a:r>
              <a:t>2. 视觉导航：采用摄像头或深度传感器感知周围环境，通过图像处理技术提取环境特征，构建实时地图，实现机器人定位和导航。</a:t>
            </a:r>
          </a:p>
          <a:p>
            <a:r>
              <a:t>3. 惯性导航：利用惯性传感器测量机器人运动时的加速度和角速度，结合算法估计机器人当前位置和姿态，辅助导航系统进行定位。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智能清洁机器人技术解决方案中的清洁系统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扫吸一体：采用刷子和吸尘口相结合的方式，既能扫除灰尘又能吸走垃圾，实现地面清洁。</a:t>
            </a:r>
          </a:p>
          <a:p>
            <a:r>
              <a:t>2. 拖地系统：利用旋转的拖布或水箱对地面进行湿拖，去除污渍和顽固污垢，实现地面清洁和抛光。</a:t>
            </a:r>
          </a:p>
          <a:p>
            <a:r>
              <a:t>3. 集尘系统：采用高性能过滤器将灰尘和垃圾收集到集尘盒中，减少扬尘，保持室内空气清洁。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智能清洁机器人技术解决方案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智能清洁机器人技术解决方案中的避障系统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超声波避障：利用超声波传感器发射超声波，探测周围障碍物，并通过回波信号判断障碍物的距离和位置，实现机器人避障。</a:t>
            </a:r>
          </a:p>
          <a:p>
            <a:r>
              <a:t>2. 红外避障：利用红外传感器发射红外光，探测周围障碍物，并通过红外光反射信号判断障碍物的距离和位置，实现机器人避障。</a:t>
            </a:r>
          </a:p>
          <a:p>
            <a:r>
              <a:t>3. 碰撞传感器：利用碰撞传感器探测机器人与障碍物的物理接触，并通过算法调整机器人的运动轨迹，防止机器人撞击障碍物。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智能清洁机器人技术解决方案中的路径规划系统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最短路径规划：根据地图信息和清洁任务，计算出清洁机器人从起点到终点的最短路径，优化清洁效率。</a:t>
            </a:r>
          </a:p>
          <a:p>
            <a:r>
              <a:t>2. 覆盖率规划：根据地图信息和清洁任务，计算出清洁机器人覆盖整个清洁区域的最优路径，确保清洁覆盖率。</a:t>
            </a:r>
          </a:p>
          <a:p>
            <a:r>
              <a:t>3. 避障路径规划：根据地图信息和避障系统信息，计算出清洁机器人避开障碍物的最优路径，确保清洁机器人安全运行。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智能清洁机器人技术解决方案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智能清洁机器人技术解决方案中的人机交互系统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语音交互：采用语音识别技术，使清洁机器人能够通过语音指令进行控制，实现人机语音交互。</a:t>
            </a:r>
          </a:p>
          <a:p>
            <a:r>
              <a:t>2. 触屏交互：采用触摸屏显示器，使清洁机器人能够通过触屏操作进行控制，实现人机触屏交互。</a:t>
            </a:r>
          </a:p>
          <a:p>
            <a:r>
              <a:t>3. APP控制：通过智能手机或平板电脑上的APP，远程控制清洁机器人，实现人机APP交互。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智能清洁机器人技术解决方案中的远程监控系统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实时监控：通过摄像头或其他传感器，实时监控清洁机器人的工作状态，及时发现异常情况。</a:t>
            </a:r>
          </a:p>
          <a:p>
            <a:r>
              <a:t>2. 远程控制：通过智能手机或平板电脑上的APP，远程控制清洁机器人，调整清洁模式、清洁时间等。</a:t>
            </a:r>
          </a:p>
          <a:p>
            <a:r>
              <a:t>3. 数据分析：收集和分析清洁机器人的工作数据，优化清洁策略，提高清洁效率。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智能清洁机器人技术的工作原理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智能清洁机器人技术在建筑物清洁中的应用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智能清洁机器人技术的工作原理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智能清洁机器人技术的工作原理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环境感知： 机器人通过传感器（如激光雷达、红外传感器、摄像头等）收集周围环境信息，构建地图，了解障碍物的位置和形状，并确定清洁路径。</a:t>
            </a:r>
          </a:p>
          <a:p>
            <a:r>
              <a:t>2. 导航与定位： 机器人使用导航算法（如SLAM算法、路径规划算法等）来规划和执行清洁路径，并使用定位系统（如GPS、激光雷达等）来确定自身位置，实现自主清洁作业。</a:t>
            </a:r>
          </a:p>
          <a:p>
            <a:r>
              <a:t>3. 清洁执行： 机器人通过清洁部件（如刷子、吸尘器、拖把等）实现清洁功能，可根据不同地面材质和污垢类型调整清洁模式和参数，以达到最佳的清洁效果。</a:t>
            </a:r>
          </a:p>
          <a:p>
            <a:r>
              <a:t>4. 充电与续航： 机器人配备电池供电，可以通过充电站或自动返回充电点的方式进行充电，以确保长时间的续航能力，满足大面积清洁需求。</a:t>
            </a:r>
          </a:p>
          <a:p>
            <a:r>
              <a:t>5. 人机交互： 机器人通常配备人机交互界面（如显示屏、遥控器、APP等），用户可以通过这些界面控制机器人，设置清洁模式、调整清洁参数、查看清洁进度等。</a:t>
            </a:r>
          </a:p>
          <a:p>
            <a:r>
              <a:t>6. 故障检测与处理： 机器人具备自故障检测能力，当发生故障时，机器人会自动报警并停止工作，同时将故障信息反馈给用户，方便用户及时采取维修措施。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https://d.book118.com/258034045054006043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智能清洁机器人技术概述</vt:lpstr>
      <vt:lpstr> 智能清洁机器人技术概述</vt:lpstr>
      <vt:lpstr> 建筑物清洁面临的挑战</vt:lpstr>
      <vt:lpstr> 建筑物清洁面临的挑战</vt:lpstr>
      <vt:lpstr> 建筑物清洁面临的挑战</vt:lpstr>
      <vt:lpstr> 建筑物清洁面临的挑战</vt:lpstr>
      <vt:lpstr> 智能清洁机器人技术解决方案</vt:lpstr>
      <vt:lpstr> 智能清洁机器人技术解决方案</vt:lpstr>
      <vt:lpstr> 智能清洁机器人技术解决方案</vt:lpstr>
      <vt:lpstr> 智能清洁机器人技术解决方案</vt:lpstr>
      <vt:lpstr> 智能清洁机器人技术的工作原理</vt:lpstr>
      <vt:lpstr> 智能清洁机器人技术的工作原理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2024-09-22T22:25:57.233</cp:lastPrinted>
  <dcterms:created xsi:type="dcterms:W3CDTF">2024-09-22T14:25:57Z</dcterms:created>
  <dcterms:modified xsi:type="dcterms:W3CDTF">2024-09-22T14:25:59Z</dcterms:modified>
</cp:coreProperties>
</file>