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252F6-0C95-4C1D-8174-46375366C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FD376-A893-497A-BDF0-4ED038984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D2490-6A2D-4977-B6D5-201CE8B0B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42E0E-98D7-4C78-9E45-57C2D035F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8BA34D-F1DF-4645-8CE9-741A09AC2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BC6836-219C-4057-A769-3AA0BA567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5F917C-9043-4F3C-AA43-EEA968678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5178E5-FEB3-41DE-837E-BA895B170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39679F-4F17-4E41-85D9-EE9013C05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23353-4134-41DF-A110-B1C97AABA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6E667-64AE-4D9E-8E6C-68ADD5194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34135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小讲课PPT课件\n## 1.护理的基本概念与重要性\n### 1.1护理的定义及其发展历程\n### 1.2护理的核心内容与重要性\n### 1.3护理在不同医疗环境中的应用\n## 2.护理的基本技能与操作\n### 2.1患者评估与护理诊断\n### 2.2基本护理技能操作\n### 2.3护理记录与沟通技巧\n## 3.患者的护理安全与舒适\n### 3.1患者安全的管理与预防\n### 3.2患者的舒适护理与心理关怀\n### 3.3患者护理环境优化与设施管理\n## 4.护理质量与持续改进\n### 4.1护理质量管理体系与标准\n### 4.2护理质量监测与评估方法\n### 4.3护理持续改进的策略与实践\n## 5.护理团队建设与领导力\n### 5.1护理团队的组织与协作\n### 5.2护理领导力的培养与发挥\n### 5.3护理团队文化与企业文化融合\n## 6.护理教育与培训\n### 6.1护理教育的体系与内容\n### 6.2护理培训的方法与效果评估\n### 6.3护理教育与培训的持续发展\n## 7.护理的未来发展趋势\n### 7.1护理科技创新与智能化\n### 7.2护理跨学科合作与融合发展\n### 7.3护理全球化与国际交流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护理小讲课PPT课件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护理的基本概念与重要性</a:t>
            </a:r>
            <a:endParaRPr/>
          </a:p>
        </p:txBody>
      </p:sp>
      <p:sp>
        <p:nvSpPr>
          <p:cNvPr id="14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9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9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护理是一门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艺术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相结合的专业，旨在维护、促进和恢复人类健康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护理涉及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等多个方面，涵盖了人类生活的各个阶段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护理工作由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和其他 healthcare professionals 共同完成</a:t>
                </a:r>
                <a:endParaRPr/>
              </a:p>
            </p:txBody>
          </p:sp>
          <p:sp>
            <p:nvSpPr>
              <p:cNvPr id="29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护理的定义</a:t>
                </a:r>
                <a:endParaRPr/>
              </a:p>
            </p:txBody>
          </p:sp>
          <p:sp>
            <p:nvSpPr>
              <p:cNvPr id="30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0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古代护理：主要依赖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民间传统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宗教信仰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，护理工作主要由家庭和社区成员承担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近现代护理：随着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的发展，护理逐渐演变为一门独立的专业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现代护理：护理理念不断更新，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逐渐规范化、专业化</a:t>
                </a:r>
                <a:endParaRPr/>
              </a:p>
            </p:txBody>
          </p:sp>
          <p:sp>
            <p:nvSpPr>
              <p:cNvPr id="30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护理的发展历程</a:t>
                </a:r>
                <a:endParaRPr/>
              </a:p>
            </p:txBody>
          </p:sp>
          <p:sp>
            <p:nvSpPr>
              <p:cNvPr id="30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护理的定义及其发展历程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15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16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17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9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0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护理的核心内容</a:t>
                </a:r>
                <a:endParaRPr/>
              </a:p>
            </p:txBody>
          </p:sp>
          <p:sp>
            <p:nvSpPr>
              <p:cNvPr id="3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：对患者的健康状况、需求和环境进行全面评估，为护理计划提供依据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：根据评估结果，制定个性化的护理计划，以实现患者的健康目标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：运用护理技能和知识，为患者提供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：对护理过程进行持续评价，确保护理质量和患者满意度</a:t>
                </a:r>
                <a:endParaRPr/>
              </a:p>
            </p:txBody>
          </p:sp>
        </p:grpSp>
        <p:grpSp>
          <p:nvGrpSpPr>
            <p:cNvPr id="323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2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护理的重要性</a:t>
                </a:r>
                <a:endParaRPr/>
              </a:p>
            </p:txBody>
          </p:sp>
          <p:sp>
            <p:nvSpPr>
              <p:cNvPr id="32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：护理有助于预防疾病、减轻痛苦、促进康复，提高患者的生活质量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节约医疗资源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：优质的护理服务可以降低并发症的发生，减少不必要的医疗资源消耗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促进社会和谐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：护理工作有助于提高家庭和社会的和谐程度，促进社会经济发展</a:t>
                </a:r>
                <a:endParaRPr/>
              </a:p>
            </p:txBody>
          </p:sp>
          <p:sp>
            <p:nvSpPr>
              <p:cNvPr id="326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7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9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护理的核心内容与重要性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3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3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门诊护理</a:t>
                </a:r>
                <a:endParaRPr/>
              </a:p>
            </p:txBody>
          </p:sp>
          <p:sp>
            <p:nvSpPr>
              <p:cNvPr id="33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健康咨询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疾病筛查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等服务，帮助患者了解和预防疾病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对慢性病患者进行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，延缓病情进展，提高生活质量</a:t>
                </a:r>
                <a:endParaRPr/>
              </a:p>
            </p:txBody>
          </p:sp>
        </p:grpSp>
        <p:grpSp>
          <p:nvGrpSpPr>
            <p:cNvPr id="33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3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住院护理</a:t>
                </a:r>
                <a:endParaRPr/>
              </a:p>
            </p:txBody>
          </p:sp>
          <p:sp>
            <p:nvSpPr>
              <p:cNvPr id="33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对住院患者进行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等医疗服务，确保患者安全</a:t>
                </a:r>
                <a:endParaRPr/>
              </a:p>
            </p:txBody>
          </p:sp>
        </p:grpSp>
        <p:grpSp>
          <p:nvGrpSpPr>
            <p:cNvPr id="33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4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</a:t>
                </a:r>
                <a:endParaRPr/>
              </a:p>
            </p:txBody>
          </p:sp>
          <p:sp>
            <p:nvSpPr>
              <p:cNvPr id="34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为社区成员提供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持续性护理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，满足老年人、残疾人等特殊人群的需求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健康教育活动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，提高社区居民的健康意识和自我保健能力</a:t>
                </a:r>
                <a:endParaRPr/>
              </a:p>
            </p:txBody>
          </p:sp>
        </p:grpSp>
      </p:grpSp>
      <p:pic>
        <p:nvPicPr>
          <p:cNvPr id="34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护理在不同医疗环境中的应用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4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4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4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4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护理的基本技能与操作</a:t>
            </a:r>
            <a:endParaRPr/>
          </a:p>
        </p:txBody>
      </p:sp>
      <p:sp>
        <p:nvSpPr>
          <p:cNvPr id="34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患者评估</a:t>
                </a:r>
                <a:endParaRPr/>
              </a:p>
            </p:txBody>
          </p:sp>
          <p:sp>
            <p:nvSpPr>
              <p:cNvPr id="3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收集信息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：通过观察、询问、检查等方式收集患者的健康信息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分析数据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：对收集到的信息进行分析，了解患者的健康状况和需求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形成判断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：根据分析结果，形成对患者的护理诊断和护理计划</a:t>
                </a:r>
                <a:endParaRPr/>
              </a:p>
            </p:txBody>
          </p:sp>
          <p:sp>
            <p:nvSpPr>
              <p:cNvPr id="3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</p:txBody>
          </p:sp>
          <p:sp>
            <p:nvSpPr>
              <p:cNvPr id="3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进行描述，明确护理目标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为制定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提供依据，指导护理实践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的评价，提高护理质量</a:t>
                </a:r>
                <a:endParaRPr/>
              </a:p>
            </p:txBody>
          </p:sp>
          <p:sp>
            <p:nvSpPr>
              <p:cNvPr id="3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患者评估与护理诊断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基本护理技能</a:t>
                </a:r>
                <a:endParaRPr/>
              </a:p>
            </p:txBody>
          </p:sp>
          <p:sp>
            <p:nvSpPr>
              <p:cNvPr id="3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：为患者提供药物治疗的重要途径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：用于实验室检查，协助医生诊断和治疗疾病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：帮助患者解决排尿困难，减轻痛苦</a:t>
                </a:r>
                <a:endParaRPr/>
              </a:p>
            </p:txBody>
          </p:sp>
          <p:sp>
            <p:nvSpPr>
              <p:cNvPr id="3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基本护理操作</a:t>
                </a:r>
                <a:endParaRPr/>
              </a:p>
            </p:txBody>
          </p:sp>
          <p:sp>
            <p:nvSpPr>
              <p:cNvPr id="3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生命体征监测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：如测血压、脉搏、呼吸等，评估患者的生命体征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：保持患者口腔清洁，预防口腔感染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：预防压疮、皮肤感染等并发症，促进患者康复</a:t>
                </a:r>
                <a:endParaRPr/>
              </a:p>
            </p:txBody>
          </p:sp>
          <p:sp>
            <p:nvSpPr>
              <p:cNvPr id="3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基本护理技能操作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</a:t>
                </a:r>
                <a:endParaRPr/>
              </a:p>
            </p:txBody>
          </p:sp>
          <p:sp>
            <p:nvSpPr>
              <p:cNvPr id="3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：包括患者的基本信息、病情、护理措施、评价结果等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的方式记录护理过程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记录意义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：为护理工作提供依据，有助于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的管理</a:t>
                </a:r>
                <a:endParaRPr/>
              </a:p>
            </p:txBody>
          </p:sp>
          <p:sp>
            <p:nvSpPr>
              <p:cNvPr id="3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沟通技巧</a:t>
                </a:r>
                <a:endParaRPr/>
              </a:p>
            </p:txBody>
          </p:sp>
          <p:sp>
            <p:nvSpPr>
              <p:cNvPr id="3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：认真倾听患者的诉求，了解患者的感受和需求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的语言向患者和家属解释护理相关事项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同理心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：站在患者的角度考虑问题，关心患者的身心健康</a:t>
                </a:r>
                <a:endParaRPr/>
              </a:p>
            </p:txBody>
          </p:sp>
          <p:sp>
            <p:nvSpPr>
              <p:cNvPr id="3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护理记录与沟通技巧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患者的护理安全与舒适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患者安全管理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制度完善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：制定和完善患者安全管理制度，确保护理工作的规范性和安全性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风险评估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：对患者进行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，识别潜在的安全风险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措施落实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：采取有效的预防措施，降低患者安全风险的发生率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患者安全预防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：向患者和家属提供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，提高患者的安全意识和自我保护能力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：严格执行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护理操作规程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，确保护理操作的安全性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：优化护理环境，确保患者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患者安全的管理与预防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舒适护理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：保持病房整洁、温馨，提供适宜的温湿度和光线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的护理操作，减少患者的痛苦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：关心患者的需求，提供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，帮助患者建立信心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心理关怀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：关注患者的心理状态，倾听患者的感受和需求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的语言向患者解释病情和治疗相关知识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情感支持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，帮助患者应对心理压力，促进心理健康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患者的舒适护理与心理关怀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护理环境优化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：保持病房整洁，提供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：营造温馨的氛围，让患者感受到家的温暖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：确保护理环境安全，降低患者的安全风险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设施管理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设备完好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：定期检查和维护护理设备，确保设备正常运行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耗材管理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：严格管理护理耗材，避免浪费和过期使用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卫生清洁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：定期进行卫生清洁，保持护理环境的清洁和卫生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患者护理环境优化与设施管理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护理质量与持续改进</a:t>
            </a:r>
            <a:endParaRPr/>
          </a:p>
        </p:txBody>
      </p:sp>
      <p:sp>
        <p:nvSpPr>
          <p:cNvPr id="6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护理质量管理体系</a:t>
                </a:r>
                <a:endParaRPr/>
              </a:p>
            </p:txBody>
          </p:sp>
          <p:sp>
            <p:nvSpPr>
              <p:cNvPr id="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组织结构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：建立护理质量管理组织，明确各成员的职责和分工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：制定护理质量管理相关制度，规范护理工作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：制定护理质量评价标准，为护理质量监测提供依据</a:t>
                </a:r>
                <a:endParaRPr/>
              </a:p>
            </p:txBody>
          </p:sp>
          <p:sp>
            <p:nvSpPr>
              <p:cNvPr id="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护理质量标准</a:t>
                </a:r>
                <a:endParaRPr/>
              </a:p>
            </p:txBody>
          </p:sp>
          <p:sp>
            <p:nvSpPr>
              <p:cNvPr id="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患者满意度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：关注患者对护理服务的满意度，提高护理服务质量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：降低护理并发症的发生率，提高护理安全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护理记录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：规范护理记录，提高护理记录的完整性和准确性</a:t>
                </a:r>
                <a:endParaRPr/>
              </a:p>
            </p:txBody>
          </p:sp>
          <p:sp>
            <p:nvSpPr>
              <p:cNvPr id="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护理质量管理体系与标准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https://d.book118.com/258034135127006037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护理小讲课PPT课件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2024-09-17T21:32:34.978</cp:lastPrinted>
  <dcterms:created xsi:type="dcterms:W3CDTF">2024-09-17T13:32:35Z</dcterms:created>
  <dcterms:modified xsi:type="dcterms:W3CDTF">2024-09-17T13:32:36Z</dcterms:modified>
</cp:coreProperties>
</file>