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1D864-92E6-4600-8453-31237E572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376A2-CE88-442D-AADB-D62C50A37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21C9C-FC2E-43C1-8E8A-CD8DF231F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B9BCC-8129-4C91-A370-738F8EF76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2AC3AB-6AAB-45F4-8ACB-4BF375D36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BA38D-D426-4A18-8614-C405D07EC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8A5B5-72AD-4020-B67D-02F38BE7B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5C2EC-1450-4F39-B75C-D221514AE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875DB-0424-41E9-AEDA-A6464A3E6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05639-53C4-4E30-A310-FFA4F193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D4683-A060-43C0-8708-4009C953D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35016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免疫知识科普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免疫系统基本概念与功能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常见免疫相关疾病与预防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疫苗接种与免疫保护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营养与免疫关系探讨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生活方式调整增强免疫力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总结：全面提高公众免疫力水平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免疫系统基本概念与功能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免疫器官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包括胸腺、淋巴结、脾脏等，是免疫细胞生成、发育和成熟的场所。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免疫细胞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包括T细胞、B细胞、自然杀伤细胞等，负责识别、攻击和清除病原体。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免疫分子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如抗体、补体等，协助免疫细胞执行免疫功能。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免疫细胞通过模式识别受体识别病原体相关分子模式，启动免疫应答。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识别阶段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免疫细胞被激活，开始增殖和分化，产生效应细胞和记忆细胞。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活化阶段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效应细胞释放免疫分子，如抗体和细胞因子，攻击和清除病原体。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效应阶段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免疫应答过程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识别和清除外来病原体，如细菌、病毒和寄生虫等，防止感染。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防御功能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清除体内衰老、损伤或突变的细胞，维持内环境稳定。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自稳功能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识别和清除体内突变的肿瘤细胞，防止肿瘤发生和发展。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监视功能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通过免疫细胞和免疫分子之间的相互作用，调节免疫应答的强度和持续时间，维持免疫平衡。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免疫功能及作用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常见免疫相关疾病与预防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类风湿性关节炎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一种慢性自身免疫性疾病，主要影响关节，导致关节疼痛、肿胀和功能障碍。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系统性红斑狼疮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一种全身性自身免疫性疾病，可影响皮肤、关节、肾脏等多个器官。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炎症性肠病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包括克罗恩病和溃疡性结肠炎，是肠道的自身免疫性疾病。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自身免疫性疾病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机体对某种物质过敏而引起的鼻腔黏膜炎症，表现为鼻塞、流涕、打喷嚏等。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过敏性鼻炎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7" r="75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过敏性皮炎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一种慢性气道炎症性疾病，常由过敏原引发，表现为反复发作的喘息、气急、胸闷等。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皮肤对某种物质过敏而引起的炎症反应，表现为皮肤瘙痒、红肿、脱屑等。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由于免疫系统先天发育不良或遗传基因异常导致的免疫缺陷。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000" r="110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原发性免疫缺陷病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由后天因素如感染、药物使用、营养不良等导致的免疫缺陷。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获得性免疫缺陷病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由人类免疫缺陷病毒（HIV）感染引起的获得性免疫缺陷综合征。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免疫缺陷病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充足睡眠、均衡饮食、适度运动，有助于增强免疫力。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保持良好生活习惯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注意个人卫生，避免去人群密集场所，减少感染机会。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了解并尽量避免接触过敏原，减少过敏反应的发生。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避免接触过敏原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及时接种疫苗，提高机体对特定病原体的免疫力。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疫苗接种与免疫保护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疫苗种类及作用机制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疫苗种类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包括灭活疫苗、减毒活疫苗、亚单位疫苗、基因工程疫苗等。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通过模拟病原体进入人体，激发机体产生免疫反应，从而达到预防疾病的目的。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https://d.book118.com/258035016120006034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2024-09-13T07:24:50.854</cp:lastPrinted>
  <dcterms:created xsi:type="dcterms:W3CDTF">2024-09-12T23:24:50Z</dcterms:created>
  <dcterms:modified xsi:type="dcterms:W3CDTF">2024-09-12T23:24:52Z</dcterms:modified>
</cp:coreProperties>
</file>