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814BD4-AB52-4887-8BB7-57B123B339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FA45-5DEF-4F53-85C4-AF175B73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A098F-8B6E-45AE-A7E8-89EAC6AD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24929-034C-47C3-B525-7777BCB6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AC738-8A6B-4989-9F42-59155E903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B8D68-1A53-4D62-B7F7-2313B5AC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52E34-66B1-4687-88E9-BF74CB18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0BDDC-7F5D-41F0-B104-03393817A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FFA16-A7A3-4E40-A976-56784614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24CF8-AA93-4002-A6E0-3F51708E6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C4C44-EDEC-47DE-A8D3-00DEDEF7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64513-B786-4170-B7DC-C48401E5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A61672-CCD1-47A5-8B7C-E9973D3253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C29155-EF6D-4B39-95EC-4ACD3075990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50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快递物流行业安全生产规章制度培训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快递物流行业安全生产规章制度培训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安全生产规章制度培训的法律依据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安全生产规章制度培训的实施流程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安全生产规章制度培训的案例分享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安全生产规章制度培训的经验总结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快递物流行业安全生产规章制度培训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快递物流行业，安全生产规章制度的培训至关重要。快递物流行业安全生产规章制度是保障员工和企业安全的重要基础，对于减少事故发生、提高生产效率具有重要意义。本章将深入探讨快递物流行业的安全生产规章制度培训的重要性，包括其背景和意义，以及对企业和员工的影响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安全生产规章制度培训内容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了解国家有关安全生产的法律法规及政策要求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法律法规及政策规定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教育员工安全知识和应急处理方法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安全知识培训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培训员工在事故发生时的应急处置流程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事故应急处置培训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04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培训形式及方式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通过网络平台进行安全生产知识培训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线上培训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实践操作，提高员工应对突发情况的能力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实操培训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实体场所进行面对面安全生产规章制度培训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5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定期考核员工对安全生产规章制度的掌握情况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考核方式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建立反馈渠道，及时收集培训效果反馈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反馈机制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根据培训效果评估，不断完善和改进培训内容和方式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28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快递物流行业安全培训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快递物流行业的快速发展带来了安全生产方面的挑战，因此安全生产规章制度的培训变得尤为重要。通过系统的培训，员工可以掌握相关法律法规，提升安全意识，有效预防事故发生，保障物流行业的安全稳定运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安全生产规章制度培训的法律依据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安全生产法是我国安全生产领域的基本法律，规定了企业在生产经营活动中应当遵守的安全生产规定，保障员工的安全和健康。该法律为快递物流行业提供了明确的指导和规范。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建设工程安全生产管理条例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详细规定了施工单位在工程建设过程中的安全管理责任，保障施工现场的安全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施工单位的安全管理责任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规定了施工现场应当采取的各项安全措施，确保施工过程中的安全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施工现场安全措施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交通运输安全生产管理条例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规定了道路运输企业在经营活动中应当遵守的安全管理要求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道路运输企业管理要求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明确了运输车辆应当符合的安全标准，保障道路运输安全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运输车辆安全标准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快递包裹验收标准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验收快递包裹时需严格按照规定进行操作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确保包裹内容和数量与单据一致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快递物品寄送限制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禁止寄送易燃易爆、有毒有害等危险物品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保障寄送过程中的安全稳定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快递服务质量监督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建立快递服务质量监督机制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加强快递行业服务质量管理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有关快递业务的法规规定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快递员身份证要求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快递员需持有效身份证件上岗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保障快递员身份真实性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法规遵守的重要性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建立安全生产文化，提升员工安全意识和法规遵守意识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企业文化建设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及时了解法规变化，降低企业面临的法律风险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法规合规风险提示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5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违反安全生产规定的后果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可能导致员工受伤或伤亡，影响企业形象和经营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人身安全风险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因违规操作导致的设备损坏或物品丢失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财产损失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8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安全生产规章制度培训的实施流程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在进行安全生产规章制度培训前，首先需要进行培训需求分析。这一步包括对企业实际情况进行分析，了解员工的培训需求评估，以便为后续的培训计划制定提供基础。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https://d.book118.com/258035021011006050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快递物流行业安全生产规章制度培训</vt:lpstr>
      <vt:lpstr>目录</vt:lpstr>
      <vt:lpstr>第1章 快递物流行业安全生产规章制度培训</vt:lpstr>
      <vt:lpstr>介绍</vt:lpstr>
      <vt:lpstr>安全生产规章制度培训内容</vt:lpstr>
      <vt:lpstr>培训形式及方式</vt:lpstr>
      <vt:lpstr>培训效果评估</vt:lpstr>
      <vt:lpstr> </vt:lpstr>
      <vt:lpstr>第2章 安全生产规章制度培训的法律依据</vt:lpstr>
      <vt:lpstr> </vt:lpstr>
      <vt:lpstr>建设工程安全生产管理条例</vt:lpstr>
      <vt:lpstr>交通运输安全生产管理条例</vt:lpstr>
      <vt:lpstr>有关快递业务的法规规定</vt:lpstr>
      <vt:lpstr>法规遵守的重要性</vt:lpstr>
      <vt:lpstr>违反安全生产规定的后果</vt:lpstr>
      <vt:lpstr>第3章 安全生产规章制度培训的实施流程</vt:lpstr>
      <vt:lpstr>培训需求分析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2024-09-29T15:03:42.800</cp:lastPrinted>
  <dcterms:created xsi:type="dcterms:W3CDTF">2024-09-29T07:03:42Z</dcterms:created>
  <dcterms:modified xsi:type="dcterms:W3CDTF">2024-09-29T07:03:45Z</dcterms:modified>
</cp:coreProperties>
</file>