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40356-5841-426F-8D16-0D66C97F0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23868-3D45-44EC-AB34-FB6456D10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589BA-194D-4D52-8871-D1CA0C8B7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CC02A-7275-48DC-A4F7-4DADFED79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1E1F96-6770-4ED4-815F-52BC761D2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1686EF-CC71-48D6-8EC8-EEB0C6A8A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2ED3D8-DCD2-4914-8AB1-E59E45F38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7D042-41D7-4838-97D0-D6812BFF4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0BEF5-9059-4C40-B2EC-5B6A86E19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0EF12-E43C-442E-B07E-80D40F6E9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5CFCE-1FEF-4062-9C3A-FEC0FDA61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3513007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古时期的亚洲：历史、文化与影响\n## 1.中古时期的亚洲历史背景\n### 1.1亚洲地区的政治版图变化\n### 1.2亚洲地区的经济发展\n### 1.3亚洲地区的社会变迁\n## 2.中古时期的亚洲文化特点\n### 2.1亚洲地区的宗教信仰\n### 2.2亚洲地区的艺术风格\n### 2.3亚洲地区的语言文字\n## 3.中古时期的亚洲科技成就\n### 3.1亚洲地区的数学与天文学\n### 3.2亚洲地区的医学与药物学\n### 3.3亚洲地区的工程技术\n## 4.中古时期的亚洲贸易与交流\n### 4.1亚洲地区的海上贸易路线\n### 4.2亚洲地区的陆上贸易路线\n### 4.3亚洲地区的外交与文化交流\n## 5.中古时期的亚洲战争与冲突\n### 5.1亚洲地区的战争背景与原因\n### 5.2亚洲地区的战争过程与影响\n### 5.3亚洲地区的战后重建与和平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中古时期的亚洲：历史、文化与影响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中古时期的亚洲历史背景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组合 16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0" name="组合 169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中国的朝代更迭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唐朝、宋朝、元朝、明朝和清朝的兴衰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汉民族与周边少数民族的融合与冲突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疆域的扩张与收缩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5" name="组合 174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日本的平安时代与幕府时代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京都成为政治与文化中心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武士阶层的崛起与庄园制度的形成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幕府时代的政治分裂与外来势力的影响</a:t>
                </a:r>
                <a:endParaRPr/>
              </a:p>
            </p:txBody>
          </p:sp>
          <p:pic>
            <p:nvPicPr>
              <p:cNvPr id="17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0" name="组合 17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印度的古典时期与吠陀时期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孔雀王朝、笈多王朝等大帝国的兴起与衰落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印度教、佛教等宗教的兴起与传播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古典文学与哲学的发展</a:t>
                </a:r>
                <a:endParaRPr/>
              </a:p>
            </p:txBody>
          </p:sp>
          <p:pic>
            <p:nvPicPr>
              <p:cNvPr id="18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亚洲地区的政治版图变化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8" name="组合 187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中国的经济重心南移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农业、手工业与商业的繁荣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江南地区的经济开发与城市化进程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货币经济与海外贸易的发展</a:t>
                </a:r>
                <a:endParaRPr/>
              </a:p>
            </p:txBody>
          </p:sp>
          <p:sp>
            <p:nvSpPr>
              <p:cNvPr id="19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日本的庄园经济与文化繁荣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农业生产与商业贸易的兴起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城市的发展与文化的传承与创新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日本与中国的贸易往来与文化交流</a:t>
                </a:r>
                <a:endParaRPr/>
              </a:p>
            </p:txBody>
          </p:sp>
          <p:sp>
            <p:nvSpPr>
              <p:cNvPr id="19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印度的经济发展与宗教影响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农业、手工业与商业的繁荣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宗教对经济活动的影响与规范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对外贸易与地区间经济联系的加强</a:t>
                </a:r>
                <a:endParaRPr/>
              </a:p>
            </p:txBody>
          </p:sp>
          <p:sp>
            <p:nvSpPr>
              <p:cNvPr id="20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亚洲地区的经济发展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中国的社会变革与文化传承</a:t>
                </a:r>
                <a:endParaRPr/>
              </a:p>
            </p:txBody>
          </p:sp>
          <p:sp>
            <p:nvSpPr>
              <p:cNvPr id="20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社会等级的变动与士人的崛起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科举制度的创立与儒家文化的传承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社会风俗与民间信仰的演变</a:t>
                </a:r>
                <a:endParaRPr/>
              </a:p>
            </p:txBody>
          </p:sp>
        </p:grpSp>
        <p:grpSp>
          <p:nvGrpSpPr>
            <p:cNvPr id="20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日本的平安时代与武士文化</a:t>
                </a:r>
                <a:endParaRPr/>
              </a:p>
            </p:txBody>
          </p:sp>
          <p:sp>
            <p:nvSpPr>
              <p:cNvPr id="2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社会等级的变动与武士阶层的崛起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武士道精神的形成与忠诚观念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宗教对社会秩序与道德规范的影响</a:t>
                </a:r>
                <a:endParaRPr/>
              </a:p>
            </p:txBody>
          </p:sp>
        </p:grpSp>
        <p:grpSp>
          <p:nvGrpSpPr>
            <p:cNvPr id="21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印度的社会制度与宗教冲突</a:t>
                </a:r>
                <a:endParaRPr/>
              </a:p>
            </p:txBody>
          </p:sp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种姓制度的延续与改革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宗教冲突与社会动荡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王朝更迭与地区间的势力争夺</a:t>
                </a:r>
                <a:endParaRPr/>
              </a:p>
            </p:txBody>
          </p:sp>
        </p:grpSp>
      </p:grpSp>
      <p:pic>
        <p:nvPicPr>
          <p:cNvPr id="21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亚洲地区的社会变迁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中古时期的亚洲文化特点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道教的发展与民间信仰的融合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佛教的传入与本土化过程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道教、佛教与儒教的相互影响与融合</a:t>
                </a:r>
                <a:endParaRPr/>
              </a:p>
            </p:txBody>
          </p:sp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中国的道教与佛教</a:t>
                </a:r>
                <a:endParaRPr/>
              </a:p>
            </p:txBody>
          </p:sp>
        </p:grpSp>
        <p:grpSp>
          <p:nvGrpSpPr>
            <p:cNvPr id="22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神道对国家宗教地位的确立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佛教的传入与日本化过程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神道、佛教与儒学在日本社会的共同影响</a:t>
                </a:r>
                <a:endParaRPr/>
              </a:p>
            </p:txBody>
          </p:sp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日本的神道与佛教</a:t>
                </a:r>
                <a:endParaRPr/>
              </a:p>
            </p:txBody>
          </p:sp>
        </p:grpSp>
        <p:grpSp>
          <p:nvGrpSpPr>
            <p:cNvPr id="23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印度教的延续与改革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佛教的传播与影响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印度教、佛教与其他宗教的共存与冲突</a:t>
                </a:r>
                <a:endParaRPr/>
              </a:p>
            </p:txBody>
          </p:sp>
          <p:sp>
            <p:nvSpPr>
              <p:cNvPr id="23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印度的印度教与佛教</a:t>
                </a:r>
                <a:endParaRPr/>
              </a:p>
            </p:txBody>
          </p:sp>
        </p:grpSp>
      </p:grpSp>
      <p:pic>
        <p:nvPicPr>
          <p:cNvPr id="23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亚洲地区的宗教信仰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1" name="组合 24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中国的书画艺术与陶瓷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书法的演变与绘画风格的多样性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青瓷、白瓷等陶瓷技术的发展与创新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艺术风格与地方特色的形成</a:t>
                </a:r>
                <a:endParaRPr/>
              </a:p>
            </p:txBody>
          </p:sp>
          <p:sp>
            <p:nvSpPr>
              <p:cNvPr id="24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日本的浮世绘与茶道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浮世绘的兴起与流行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茶道的发展与禅宗思想的融合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艺术风格与审美观念的转变</a:t>
                </a:r>
                <a:endParaRPr/>
              </a:p>
            </p:txBody>
          </p:sp>
          <p:sp>
            <p:nvSpPr>
              <p:cNvPr id="24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印度的雕塑与建筑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雕塑技术的成熟与风格的多样性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建筑风格的发展与印度教、佛教的影响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艺术传承与创新的地方特色</a:t>
                </a:r>
                <a:endParaRPr/>
              </a:p>
            </p:txBody>
          </p:sp>
          <p:sp>
            <p:nvSpPr>
              <p:cNvPr id="25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亚洲地区的艺术风格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中国的汉字与文言文</a:t>
                </a:r>
                <a:endParaRPr/>
              </a:p>
            </p:txBody>
          </p:sp>
          <p:sp>
            <p:nvSpPr>
              <p:cNvPr id="26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汉字的演变与书法的发展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文言文的形成与古典文学的发展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汉字文化在周边地区的传播与影响</a:t>
                </a:r>
                <a:endParaRPr/>
              </a:p>
            </p:txBody>
          </p:sp>
        </p:grpSp>
        <p:grpSp>
          <p:nvGrpSpPr>
            <p:cNvPr id="26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日本的平假名与片假名</a:t>
                </a:r>
                <a:endParaRPr/>
              </a:p>
            </p:txBody>
          </p:sp>
          <p:sp>
            <p:nvSpPr>
              <p:cNvPr id="26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平假名与片假名的起源与发展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文字在文学、历史与教育中的应用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文字与日本文化的紧密联系</a:t>
                </a:r>
                <a:endParaRPr/>
              </a:p>
            </p:txBody>
          </p:sp>
        </p:grpSp>
        <p:grpSp>
          <p:nvGrpSpPr>
            <p:cNvPr id="26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印度的梵文与方言文字</a:t>
                </a:r>
                <a:endParaRPr/>
              </a:p>
            </p:txBody>
          </p:sp>
          <p:sp>
            <p:nvSpPr>
              <p:cNvPr id="26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梵文的传承与宗教地位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方言文字的形成与发展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文字在印度社会与文化传承中的作用</a:t>
                </a:r>
                <a:endParaRPr/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亚洲地区的语言文字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中古时期的亚洲科技成就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亚洲地区的数学与天文学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组合 12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中国的数学与天文学发展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数学理论的创立与算法的创新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天文学的发展与实践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数学、天文学在科技领域的应用与传播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日本的数学与天文学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数学教育的普及与发展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天文学的研究与实践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数学、天文学对日本科技的影响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组合 22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印度的数学与天文学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古典数学理论的传承与发展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天文学的研究与实践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数学、天文学在印度科技领域的应用与传播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https://d.book118.com/258035130076006043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中古时期的亚洲：历史、文化与影响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2024-09-23T04:53:52.156</cp:lastPrinted>
  <dcterms:created xsi:type="dcterms:W3CDTF">2024-09-22T20:53:52Z</dcterms:created>
  <dcterms:modified xsi:type="dcterms:W3CDTF">2024-09-22T20:53:54Z</dcterms:modified>
</cp:coreProperties>
</file>