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72102-7428-405A-8B07-457DBA588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10B40-1AC6-4DB5-9EF1-E2F9BEEDD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DA037-2AB4-491E-B69C-74D68C927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697A2-AFE5-4AAB-97A6-CBE4E852E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C697A-1DCC-4C56-A5FC-CCBADD0FF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32A6CA-DD27-4503-9803-4EC6E5616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082918-ACA1-4C23-9332-CB112C070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7A5B5-9E8B-4EF4-8440-BB1EB828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6F5BB-49DA-43FA-BA94-B9E28A753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EA8BE-AB1E-4189-8216-A38A21A8C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1E39B-5B57-4B30-9AEF-F7A8212F3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600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问题识别与描述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解决方案制定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实施方案与监控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问题识别与描述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22" r="1472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包括时间、地点、人物、事件等要素，以便全面理解问题。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了解问题的发生环境和上下文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收集与问题相关的历史数据、文献资料、政策法规等，有助于深入分析问题。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掌握相关背景信息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分析问题本质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透过现象看本质，抓住问题的核心和关键所在。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区分主要问题和次要问题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根据问题的重要性和紧急程度，对问题进行排序和分类。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38" r="308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35" r="307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用准确、简洁的语言描述问题，避免使用模糊或歧义的词汇。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清晰描述问题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确定问题的研究范围和限制条件，以便集中精力解决关键问题。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明确问题边界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问题描述与界定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根本原因分析法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明确问题的性质和影响范围，为后续分析提供基础。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运用专业知识和技能，对收集到的数据和信息进行深入分析，找出问题的根本原因。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收集与问题相关的各种数据和信息，包括历史数据、现场观察、相关人员访谈等。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根据分析结果，制定相应的措施和计划，以解决问题并防止类似问题再次发生。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分析问题产生的原因和背景，明确问题的本质和重要性。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What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明确问题的具体表现和影响，包括问题的症状、后果等。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Who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确定与问题相关的人员和部门，了解他们的角色和责任。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When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分析问题发生的时间和频率，了解问题的历史和发展趋势。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Where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确定问题发生的地点和环境，了解问题的具体情境和背景。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How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探讨问题的解决方法和措施，包括技术、管理、制度等方面的改进和创新。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5W1H分析法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确定需要分析的问题，作为鱼骨图的鱼头部分。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列出原因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列出可能导致问题发生的各种原因，作为鱼骨图的鱼刺部分。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对列出的原因进行分类整理，找出主要原因和次要原因。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针对主要原因和次要原因，制定相应的措施和计划，以解决问题并防止类似问题再次发生。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https://d.book118.com/258036001003006042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2024-09-20T22:52:48.278</cp:lastPrinted>
  <dcterms:created xsi:type="dcterms:W3CDTF">2024-09-20T14:52:48Z</dcterms:created>
  <dcterms:modified xsi:type="dcterms:W3CDTF">2024-09-20T14:52:50Z</dcterms:modified>
</cp:coreProperties>
</file>