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E71F5-EEB9-42EC-A770-6A7BFA84E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AA315-2DF0-4C6F-BE80-B38ACF4D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9ADF8-C896-490F-9DC0-56EA44073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C77F3-EE52-4A04-A03B-EB078410D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B93C0-D621-4DDA-9164-FBEFE6EE1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43B2A7-1F14-40F8-AC82-8E5A0187E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199423-3C8C-4773-9488-FD1D0B58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BF5A3-D7BF-4D50-8267-5252A6E6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330DC-52A2-453E-BDE6-26A63D86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E844B-A169-4990-A56F-F9EF08DF8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147DA-888A-47CC-AE79-D5C136EE0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6133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计算机-网吧管理之组策略与安全配置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网吧管理概述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组策略在网吧管理中的应用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安全配置在网吧管理中的重要性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组策略与安全配置实践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网吧管理之组策略与安全配置案例分析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网吧管理概述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782" r="7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网吧现状及发展趋势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网吧行业在经历了一段时间的快速发展后，目前正处于稳步发展阶段，行业整体规模不断扩大，增长速度逐渐放缓。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随着市场竞争的加剧，网吧经营逐渐呈现出多元化趋势，除了提供基本的上网服务外，还增加了游戏、娱乐、餐饮等多种服务项目。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技术升级与创新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随着网络技术的不断发展和创新，网吧的硬件设备、网络带宽、服务质量等方面也在不断升级和提高。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优质的服务是吸引和留住客户的关键，通过加强网吧管理，可以提升员工素质、改善环境设施、提高网络速度等，从而提升服务质量。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维护经营秩序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网吧作为公共场所，人员流动性大，管理不善容易导致混乱和安全问题，因此加强管理对于维护网吧经营秩序至关重要。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防范安全风险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网吧涉及到网络安全、消防安全、治安安全等多方面的风险，加强管理有助于及时发现和排除安全隐患，保障顾客和员工的安全。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92" r="10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17" r="16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网吧管理重要性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70" r="116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网吧管理的目标包括确保网吧合法经营、维护网络安全、提供优质服务、创造良好环境等，以实现网吧的长期稳定发展。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网吧管理应遵循合法性、安全性、服务性、效益性等原则，确保网吧在遵守法律法规的前提下，为顾客提供安全、舒适、高效的服务，并实现经济效益和社会效益的双赢。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网吧管理目标与原则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组策略在网吧管理中的应用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79" r="14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组策略是Windows系统中一种重要的管理手段，用于统一配置和管理用户及计算机的环境设置。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组策略定义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通过组策略，管理员可以定义用户的工作环境，包括桌面环境、安全设置、软件安装等，实现集中管理和控制。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组策略功能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组策略基本概念及功能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通过组策略，可以快速统一配置网吧内所有计算机的桌面环境、屏保、主题等，提供一致的用户体验。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系统环境统一配置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利用组策略的软件分发功能，可以实现软件的快速部署和更新，提高网吧运营效率。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软件快速部署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通过组策略的安全设置，可以限制用户的访问权限，防止未经授权的软件安装和系统更改，提高网吧系统的安全性。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安全设置强化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组策略在网吧环境中的应用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创建组策略对象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在域控制器上创建针对网吧环境的组策略对象，并定义相应的策略设置。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软件分发与更新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利用组策略的软件分发功能，将常用软件和游戏快速部署到网吧内的计算机上，并确保软件的及时更新。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安全设置与权限控制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通过组策略的安全设置，限制用户的访问权限，防止未经授权的操作，提高系统的安全性。同时，可以配置防火墙、病毒防护等安全策略，确保网吧网络的安全稳定运行。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配置用户环境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通过组策略配置用户的桌面环境、开始菜单、任务栏等，提供个性化的用户体验。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组策略部署与配置实例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安全配置在网吧管理中的重要性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网吧环境中，用户多样性及网络开放性使得恶意软件和病毒传播风险增加。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恶意软件与病毒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黑客利用网吧网络漏洞进行攻击，窃取用户数据或破坏系统正常运行。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不规范的用户操作，如下载非法软件、访问恶意网站等，可能给网吧带来安全风险。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网吧安全威胁分析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应用程序漏洞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网络设备安全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常见安全漏洞及防范措施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及时安装系统补丁，定期更新操作系统，确保系统安全。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强化网络设备如路由器、交换机的安全配置，定期更新固件。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使用最新版本的应用程序，及时修复已知漏洞。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实施数据加密措施，保护用户隐私和敏感数据。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https://d.book118.com/258036133074006032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2024-09-10T02:42:23.983</cp:lastPrinted>
  <dcterms:created xsi:type="dcterms:W3CDTF">2024-09-09T18:42:24Z</dcterms:created>
  <dcterms:modified xsi:type="dcterms:W3CDTF">2024-09-09T18:42:26Z</dcterms:modified>
</cp:coreProperties>
</file>