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4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6F6B5-7257-47E3-A09B-9E0CD2ED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C6A06-8482-4FD7-B499-45FB9C797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F6AC0-2B1D-4620-B258-0B6B52102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40D5B-2A0D-4F2B-955B-CC3C56AE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510684-CB0F-4755-AD8E-99473A487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A9D6E3-CF6F-4E61-8FCE-BF50581A3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9F121B-A3F7-471E-9857-9BE8D1CF6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F124D-B8C1-4ACF-872B-9D95945E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77FBF-4F4D-4B21-A194-1FE5C9D41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774A8-4938-4537-9CDE-D712F52C5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D648C-C4AE-45AF-81A0-1554386C7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75" r:id="rId2"/>
    <p:sldLayoutId id="2147486176" r:id="rId3"/>
    <p:sldLayoutId id="2147486177" r:id="rId4"/>
    <p:sldLayoutId id="2147486178" r:id="rId5"/>
    <p:sldLayoutId id="2147486179" r:id="rId6"/>
    <p:sldLayoutId id="2147486180" r:id="rId7"/>
    <p:sldLayoutId id="2147486181" r:id="rId8"/>
    <p:sldLayoutId id="2147486182" r:id="rId9"/>
    <p:sldLayoutId id="2147486183" r:id="rId10"/>
    <p:sldLayoutId id="214748618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7002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《国内支付观察》PPT课件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国内支付市场概述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国内支付方式分类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国内支付市场监管政策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国内支付市场技术创新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国内支付市场风险与挑战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国内支付市场概述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支付市场发展历程</a:t>
            </a:r>
            <a:endParaRPr lang="zh-CN" altLang="en-US"/>
          </a:p>
        </p:txBody>
      </p:sp>
      <p:sp>
        <p:nvSpPr>
          <p:cNvPr id="10489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国内支付市场概述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支付市场发展历程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支付市场现状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支付市场未来发展趋势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支付市场现状</a:t>
            </a:r>
            <a:endParaRPr lang="zh-CN" altLang="en-US"/>
          </a:p>
        </p:txBody>
      </p:sp>
      <p:sp>
        <p:nvSpPr>
          <p:cNvPr id="10490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第三方支付市场发展迅速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支付市场规模不断扩大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移动支付市场占比逐年上升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跨境支付市场逐渐崛起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支付市场主要参与者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移动支付平台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银行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第三方支付机构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跨境支付公司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支付市场发展趋势</a:t>
            </a:r>
            <a:endParaRPr lang="zh-CN" altLang="en-US"/>
          </a:p>
        </p:txBody>
      </p:sp>
      <p:sp>
        <p:nvSpPr>
          <p:cNvPr id="104916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移动支付市场占比逐年上升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7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第三方支付机构数量不断增加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8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跨境支付规模逐渐扩大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8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数字货币支付逐渐普及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国内支付方式分类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线上支付方式</a:t>
            </a:r>
            <a:endParaRPr lang="zh-CN" altLang="en-US"/>
          </a:p>
        </p:txBody>
      </p:sp>
      <p:sp>
        <p:nvSpPr>
          <p:cNvPr id="10492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银联云闪付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支付宝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微信支付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京东支付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线下支付方式</a:t>
            </a:r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银行卡支付：通过银行卡在POS机上完成支付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现金支付：直接使用现金进行支付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移动支付：通过手机或其他移动设备进行支付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7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第三方支付：通过支付宝、微信等第三方平台进行支付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移动支付方式</a:t>
            </a:r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支付宝：通过手机客户端进行支付，支持多种银行卡和信用卡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微信支付：通过微信平台进行支付，支持银行卡、信用卡和微信余额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云闪付：中国银联推出的移动支付应用，支持多种银行卡和信用卡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Apple Pay：苹果公司推出的移动支付应用，通过靠近或轻触进行支付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京东白条：京东推出的移动支付应用，支持京东商城和其他线上商家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跨境支付方式</a:t>
            </a:r>
            <a:endParaRPr lang="zh-CN" altLang="en-US"/>
          </a:p>
        </p:txBody>
      </p:sp>
      <p:sp>
        <p:nvSpPr>
          <p:cNvPr id="104945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跨境支付概述：介绍跨境支付的定义、发展历程和重要性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跨境支付方式分类：按照支付方式的不同，将跨境支付分为线上和线下两种方式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跨境支付流程：详细介绍跨境支付的流程，包括支付指令的传递、支付金额的计算和支付结果的确认等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跨境支付的风险与挑战：分析跨境支付存在的风险和挑战，如欺诈、汇率波动和监管政策等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跨境支付的未来发展趋势：探讨跨境支付未来的发展趋势，如数字化、智能化和合规化等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国内支付市场监管政策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监管政策概述</a:t>
            </a:r>
            <a:endParaRPr lang="zh-CN" altLang="en-US"/>
          </a:p>
        </p:txBody>
      </p:sp>
      <p:sp>
        <p:nvSpPr>
          <p:cNvPr id="104958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监管政策背景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监管政策目标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监管政策内容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监管政策实施情况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监管政策对支付市场的影响</a:t>
            </a:r>
            <a:endParaRPr lang="zh-CN" altLang="en-US"/>
          </a:p>
        </p:txBody>
      </p:sp>
      <p:sp>
        <p:nvSpPr>
          <p:cNvPr id="104964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监管政策对支付市场的风险防范作用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监管政策对支付市场的规范作用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监管政策对支付市场的促进发展作用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监管政策对支付市场的创新发展作用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https://d.book118.com/258037002134006023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Office Theme</vt:lpstr>
      <vt:lpstr>《国内支付观察》PPT课件</vt:lpstr>
      <vt:lpstr>目录</vt:lpstr>
      <vt:lpstr>单击添加章节标题</vt:lpstr>
      <vt:lpstr>国内支付市场概述</vt:lpstr>
      <vt:lpstr>PowerPoint Presentation</vt:lpstr>
      <vt:lpstr>支付市场发展历程</vt:lpstr>
      <vt:lpstr>支付市场现状</vt:lpstr>
      <vt:lpstr>支付市场主要参与者</vt:lpstr>
      <vt:lpstr>支付市场发展趋势</vt:lpstr>
      <vt:lpstr>国内支付方式分类</vt:lpstr>
      <vt:lpstr>PowerPoint Presentation</vt:lpstr>
      <vt:lpstr>线上支付方式</vt:lpstr>
      <vt:lpstr>线下支付方式</vt:lpstr>
      <vt:lpstr>移动支付方式</vt:lpstr>
      <vt:lpstr>跨境支付方式</vt:lpstr>
      <vt:lpstr>国内支付市场监管政策</vt:lpstr>
      <vt:lpstr>PowerPoint Presentation</vt:lpstr>
      <vt:lpstr>监管政策概述</vt:lpstr>
      <vt:lpstr>监管政策对支付市场的影响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2024-08-30T17:00:57.415</cp:lastPrinted>
  <dcterms:created xsi:type="dcterms:W3CDTF">2024-08-30T09:00:57Z</dcterms:created>
  <dcterms:modified xsi:type="dcterms:W3CDTF">2024-08-30T09:00:59Z</dcterms:modified>
</cp:coreProperties>
</file>