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CB254-E27A-4FB5-859A-18F3A81F0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BEFFC-9EE7-4C1B-A229-C1B3B8497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B7440-C4D3-4956-A5D3-B3BA4D8F1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7E1F5-7B15-46BB-AE7A-B977E1532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AA246-63E4-45B1-9732-544CDC0A8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B67EEE-A4E8-4186-BF60-F04D5EBFD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79799E-9EBD-4F3D-8919-79227D024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22F19-8AC3-48D7-9398-17CA7C124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28B3A-15FB-4572-AFF2-90480EEF3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A69BE-497D-4D16-8750-C70DAE65F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C6C26-049D-48B3-843B-B2E733B34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40104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沟通是力量客户是宝藏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挖掘客户价值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通过有效沟通，可以建立与客户之间的信任，促进双方的合作意愿。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情感连接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良好的沟通有助于与客户建立情感连接，增强客户对企业的认同感和忠诚度。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通过沟通了解客户的需求和期望，进而提供满足客户需求的服务，提高客户满意度。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通过有效的沟通技巧和工具，确保信息在传递过程中准确无误，避免信息失真或误解。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647" r="1364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准确传达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用简洁明了的语言和表达方式，让客户能够快速理解并接受所传递的信息。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及时收集客户的反馈意见，对传递的信息进行调整和完善，确保信息的有效传递。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传递清晰信息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48" b="183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消除误解与冲突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澄清误解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当客户对企业或产品存在误解时，通过积极沟通澄清事实，消除客户的疑虑和担忧。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化解冲突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在与客户发生争议或冲突时，通过坦诚沟通和协商，寻求双方都能接受的解决方案，维护良好的客户关系。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建立共识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通过深入沟通和交流，与客户建立共识，促进双方在未来的合作中更加顺畅和高效。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积极倾听客户的需求和意见，不打断客户发言，给予客户充分的表达空间。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站在客户的角度思考问题，理解客户的立场和情感，与客户建立共鸣。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理解客户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对于客户表达不清或含糊其辞的内容，及时澄清和确认，确保准确理解客户意图。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澄清疑问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使用专业、准确的词汇表达自己的想法，避免使用模糊或容易产生歧义的词语。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在表达时，注意逻辑的条理性和层次性，让客户能够快速理解你的观点和建议。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尽量用简短、明了的语言表达自己的意思，避免冗长和复杂的句子结构。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简明扼要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表达清晰明确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通过面部表情传达友好、关注和尊重的态度，让客户感受到你的真诚和热情。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语音语调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运用语音语调的变化来表达情感和态度，使沟通更加生动有趣。同时，保持语速适中，让客户能够轻松跟上你的思路。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身体语言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注意自己的身体语言是否与口头表达一致，保持自信、开放和友好的姿态。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750" r="3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掌握非语言沟通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686" b="268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根据客户的具体情况，提供个性化的解决方案和服务，满足客户的特殊需求。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通过市场调研、数据分析等方式，了解客户的行业趋势、业务需求、痛点和期望。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与客户保持密切沟通，倾听他们的声音，理解他们的需求和关切。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专业能力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具备专业的知识和技能，能够为客户提供高质量的服务和解决方案。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快速响应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对客户的需求和问题能够快速响应，及时提供解决方案和帮助。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不断反思和改进服务质量和效率，提升客户满意度和忠诚度。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提供优质服务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https://d.book118.com/258040104024006030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2024-09-06T09:38:22.126</cp:lastPrinted>
  <dcterms:created xsi:type="dcterms:W3CDTF">2024-09-06T01:38:22Z</dcterms:created>
  <dcterms:modified xsi:type="dcterms:W3CDTF">2024-09-06T01:38:24Z</dcterms:modified>
</cp:coreProperties>
</file>