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4D0802-4968-4C3A-9A40-64E06591AD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8062E5-06B3-4D64-BDA9-95DDBCE0AF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CEEF1F-9568-48C5-8D72-19148DD008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F7087F-7D07-471D-8139-4809F93F0F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3762ED-7309-4A1E-8454-AF4AAE8C97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A2CE52-8D94-4D05-A219-FA3025422C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899C6E-C1B9-43CD-A53C-FC5CB97AD3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0E5215-B153-48EC-B3EB-D6034D465A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15DAAB-8502-4029-BEDC-313D15F069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19239C-280D-42FA-98B4-8F7885995C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D3AC8-A2C8-45A0-BCDC-79589365E8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41016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微软雅黑" panose="020b0503020204020204" charset="-122"/>
                <a:ea typeface="微软雅黑" panose="020b0503020204020204" charset="-122"/>
                <a:cs typeface="微软雅黑" panose="020b0503020204020204" charset="-122"/>
              </a:rPr>
              <a:t>《美学》专题二社会美</a:t>
            </a:r>
            <a:endParaRPr lang="en-US" sz="517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微软雅黑" panose="020b0503020204020204" charset="-122"/>
                <a:ea typeface="微软雅黑" panose="020b0503020204020204" charset="-122"/>
                <a:cs typeface="微软雅黑" panose="020b0503020204020204" charset="-122"/>
              </a:rPr>
              <a:t>2024-01-18</a:t>
            </a:r>
            <a:endParaRPr lang="en-US" sz="20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微软雅黑" panose="020b0503020204020204" charset="-122"/>
                <a:ea typeface="微软雅黑" panose="020b0503020204020204" charset="-122"/>
                <a:cs typeface="微软雅黑" panose="020b0503020204020204" charset="-122"/>
              </a:rPr>
              <a:t>contents</a:t>
            </a:r>
            <a:endParaRPr lang="en-US" sz="12300">
              <a:solidFill>
                <a:srgbClr val="FFFFFF">
                  <a:alpha val="46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微软雅黑" panose="020b0503020204020204" charset="-122"/>
                <a:ea typeface="微软雅黑" panose="020b0503020204020204" charset="-122"/>
                <a:cs typeface="微软雅黑" panose="020b0503020204020204" charset="-122"/>
              </a:rPr>
              <a:t>目录</a:t>
            </a:r>
            <a:endParaRPr lang="en-US" sz="92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社会美概述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社会美的表现形态</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社会美的核心要素</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社会美与人的关系</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社会美在不同文化中的表现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社会美的未来发展与趋势</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微软雅黑" panose="020b0503020204020204" charset="-122"/>
                <a:ea typeface="微软雅黑" panose="020b0503020204020204" charset="-122"/>
                <a:cs typeface="微软雅黑" panose="020b0503020204020204" charset="-122"/>
              </a:rPr>
              <a:t>01</a:t>
            </a:r>
            <a:endParaRPr lang="en-US" sz="5775" b="1">
              <a:solidFill>
                <a:srgbClr val="72349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微软雅黑" panose="020b0503020204020204" charset="-122"/>
                <a:ea typeface="微软雅黑" panose="020b0503020204020204" charset="-122"/>
                <a:cs typeface="微软雅黑" panose="020b0503020204020204" charset="-122"/>
              </a:rPr>
              <a:t>社会美概述</a:t>
            </a:r>
            <a:endParaRPr lang="en-US" sz="420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社会美是指社会生活中存在的美的形态，包括社会制度、社会风尚、社会道德、人际关系等方面的美。</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特点</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社会美具有客观性、历史性、文化性和时代性等特点。它是人类社会生活的产物，随着社会的发展而不断变化，同时也受到不同文化、时代等因素的影响。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38" r="249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社会美的定义与特点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94" r="250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古代社会美</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在古代，社会美主要表现为礼仪之美、道德之美和制度之美。人们注重礼仪规范，追求高尚的道德品质，同时通过建立合理的社会制度来维护社会秩序和公正。</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近代社会美</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近代以来，随着社会变革的加速，社会美也发生了变化。人们开始关注自由、平等、博爱等价值观，追求个性解放和人的尊严。同时，艺术、文学等也成为了表现社会美的重要载体。</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当代社会美</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在当代社会，社会美的内涵更加丰富多元。人们不仅关注社会公正、和谐、进步等宏观层面的美，也注重个人品德、人际关系、公共环境等微观层面的美。</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社会美的历史与发展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社会美的意义与价值</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社会美是人类社会生活的重要组成部分，它体现了人类对于美好生活的追求和向往。同时，社会美也是人类文明进步的重要标志之一，它反映了人类社会的精神风貌和文化底蕴。</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社会美的意义</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首先，社会美具有审美价值，它能够给人带来愉悦和享受；其次，社会美具有道德价值，它能够引导人们追求高尚的道德品质和良好的行为习惯；最后，社会美还具有文化价值，它是人类文化遗产的重要组成部分，对于传承和弘扬人类文明具有重要意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社会美的价值</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微软雅黑" panose="020b0503020204020204" charset="-122"/>
                <a:ea typeface="微软雅黑" panose="020b0503020204020204" charset="-122"/>
                <a:cs typeface="微软雅黑" panose="020b0503020204020204" charset="-122"/>
              </a:rPr>
              <a:t>02</a:t>
            </a:r>
            <a:endParaRPr lang="en-US" sz="5775" b="1">
              <a:solidFill>
                <a:srgbClr val="72349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微软雅黑" panose="020b0503020204020204" charset="-122"/>
                <a:ea typeface="微软雅黑" panose="020b0503020204020204" charset="-122"/>
                <a:cs typeface="微软雅黑" panose="020b0503020204020204" charset="-122"/>
              </a:rPr>
              <a:t>社会美的表现形态</a:t>
            </a:r>
            <a:endParaRPr lang="en-US" sz="420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79" r="2507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优美</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优美是美的一种普遍形态，它通常表现为和谐、匀称、细腻、精致等特点。在社会美中，优美体现在人们优雅的行为举止、高尚的道德品质、和谐的社会关系等方面。</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壮美</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壮美是另一种美的形态，它表现为雄浑、豪放、粗犷、有力等特点。在社会美中，壮美体现在人们英勇无畏的精神、豪迈的气概、波澜壮阔的历史进程等方面。</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优美与壮美</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35" r="63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崇高是一种独特的美的形态，它表现为伟大、庄严、神圣、不可侵犯等特点。在社会美中，崇高体现在人们崇高的理想追求、坚定的信仰信念、无私的奉献精神等方面。</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崇高</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悲剧是一种深刻的美的形态，它表现为痛苦、挣扎、毁灭、新生等特点。在社会美中，悲剧体现在人们为真理和正义而斗争的历程中，以及在灾难和困境中所展现出来的坚韧不拔的精神力量。</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悲剧</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崇高与悲剧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VS</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喜剧是一种轻松的美的形态，它表现为幽默、诙谐、讽刺、夸张等特点。在社会美中，喜剧体现在人们乐观向上的生活态度、幽默风趣的言谈举止以及对于社会现象的巧妙讽刺等方面。</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滑稽</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滑稽是喜剧的一种特殊形态，它表现为荒诞、悖谬、出奇制胜等特点。在社会美中，滑稽体现在人们机智幽默的应对方式以及对于社会现象的荒诞揭示等方面。</a:t>
            </a:r>
            <a:endPar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喜剧</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喜剧与滑稽</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丑是美的对立面，它表现为畸形、丑陋、恶劣等特点。在社会美中，丑体现在人们道德败坏的行为、恶劣的社会现象以及对于美的破坏等方面。然而，丑有时也可以转化为美，例如在艺术作品中通过对于丑的揭示和批判来唤起人们对于美的向往和追求。</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丑</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荒诞是一种特殊的美的形态，它表现为无意义、混乱、不可理解等特点。在社会美中，荒诞体现在人们面对复杂纷繁的社会现象时所感到的困惑和无助，以及对于人生意义的追问和探索。然而，荒诞也可以激发人们的思考和创造力，促使人们去探寻生命的意义和价值。</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荒诞</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丑与荒诞</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微软雅黑" panose="020b0503020204020204" charset="-122"/>
                <a:ea typeface="微软雅黑" panose="020b0503020204020204" charset="-122"/>
                <a:cs typeface="微软雅黑" panose="020b0503020204020204" charset="-122"/>
              </a:rPr>
              <a:t>03</a:t>
            </a:r>
            <a:endParaRPr lang="en-US" sz="5775" b="1">
              <a:solidFill>
                <a:srgbClr val="72349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微软雅黑" panose="020b0503020204020204" charset="-122"/>
                <a:ea typeface="微软雅黑" panose="020b0503020204020204" charset="-122"/>
                <a:cs typeface="微软雅黑" panose="020b0503020204020204" charset="-122"/>
              </a:rPr>
              <a:t>社会美的核心要素</a:t>
            </a:r>
            <a:endParaRPr lang="en-US" sz="420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美的内容与形式</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内容美</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指社会美的内在品质，包括道德、思想、文化等方面的美。它体现了人类的精神追求和价值取向，是社会美的核心。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形式美</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指社会美的外在表现，包括艺术、建筑、服饰等方面的美。它是内容美的载体和呈现方式，与内容美相辅相成。</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8337" b="833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指人们在社会实践中，通过劳动、智慧和创新创造出具有审美价值的事物。它是社会美的源泉和动力。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指人们在社会生活中，对美的感受和体验。它是人们对美的认识和追求，也是社会美的重要组成部分。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美的创造与欣赏</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欣赏美</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创造美</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https://d.book118.com/258041016006006032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2024-09-09T06:02:54.228</cp:lastPrinted>
  <dcterms:created xsi:type="dcterms:W3CDTF">2024-09-08T22:02:54Z</dcterms:created>
  <dcterms:modified xsi:type="dcterms:W3CDTF">2024-09-08T22:02:56Z</dcterms:modified>
</cp:coreProperties>
</file>