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8DCC3-590D-4669-A3B2-42C762634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0D939-B364-491B-9E9E-444D3ED4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DD572-DBDE-4FED-81A7-0166DCB6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4B01D-4C16-4747-84D7-D2C98207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F46EA-01D2-4468-BC06-395752B44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FAE00-261F-4CA3-8E5A-B3907BE6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E9E28-AA46-47E8-95AB-927D74DCD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ABEB3-AF44-4416-9E1D-505777E8E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6AE12-4D20-4405-A808-7F27F78D9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AAF38-0E2E-4EE4-BB07-576E0A782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167E8-1E00-4F50-AE57-C4E59AE89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2037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美容美发行业正规操作与安全防护措施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正规操作规范与流程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安全防护措施与制度建立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顾客权益保障与投诉处理机制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员工培训与职业素养提升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古代美容美发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近代美容美发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现代美容美发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自古以来，人们就有对美的追求，古代女性通过涂抹胭脂、画眉等方式进行简单的美容，男性则注重发型的整齐和胡须的修剪。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随着社会的进步和经济的发展，美容美发行业逐渐兴起，出现了专业的美容师和发型师，以及相应的产品和服务。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近年来，美容美发行业不断发展和创新，涉及领域越来越广，包括护肤、彩妆、发型设计、烫发、染发等。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美容美发行业发展历程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当前市场规模及增长趋势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根据相关数据，美容美发行业市场规模逐年增长，已经成为一个庞大的产业。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随着消费者对美的追求和对个人形象的重视，美容美发行业的市场需求不断增长，预计未来几年市场规模将继续扩大。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23" r="296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美容美发行业从业人员包括美容师、发型师、美甲师等，他们分别负责不同的服务项目。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从业人员需要具备良好的职业道德和服务意识，掌握专业的技能和知识，以及不断学习和创新的能力。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从业人员结构与素质要求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政府对美容美发行业实行严格的监管政策，包括行业准入、卫生安全、服务质量等方面的规定。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《美容美发业管理暂行办法》、《化妆品卫生监督条例》等相关法规和标准，规范了行业的经营行为和服务质量。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行业监管政策及法规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正规操作规范与流程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服务接待流程标准化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保持热情、微笑服务，使用礼貌用语，给顾客留下良好第一印象。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主动询问顾客需求，了解顾客对美容美发的具体期望和要求。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根据顾客需求，详细介绍适合的美容美发项目、产品特点和效果。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接待礼仪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询问需求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介绍项目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顾客咨询与沟通技巧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使用简洁明了的语言，确保顾客能够准确理解所传达的信息。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保持平和、友好的态度，不与顾客发生争执或冲突。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耐心倾听顾客的意见和需求，不打断顾客发言。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320" r="283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合理安排项目时间，确保在规定时间内完成服务，避免顾客等待。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根据项目要求，准备好所需的产品、工具和设备，确保齐全、干净。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按照规定的步骤进行项目操作，确保每个步骤都符合标准和规范。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美容美发项目操作流程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熟悉各种设备的正确使用方法，避免因操作不当造成损坏或危险。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定期对设备进行维护保养，确保设备处于良好状态，延长使用寿命。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遇到设备故障时，及时联系专业人员进行维修，确保不影响正常服务。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设备使用和维护保养规范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安全防护措施与制度建立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建立健全消防安全制度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配备消防设施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制定应急处理方案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消防安全制度及应急处理方案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对消防设施和器材进行定期检查和维护，确保其处于良好状态。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按照消防法规要求，配置足够的消防设施和器材，如灭火器、消防栓、烟雾探测器等。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制定消防安全管理制度，明确各级管理人员和操作人员的消防安全职责。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针对可能发生的火灾等紧急情况，制定应急处理方案，并定期进行演练和培训。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电器安全使用规定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防止电器火灾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员工培训和教育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电器安全使用规定及检查制度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制定电器安全使用规定，明确电器的选购、安装、使用和维护等要求。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对电器设备和线路进行定期检查和维护，确保其安全可靠。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采取措施防止电器火灾，如使用防火电线、安装过载保护器等。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对员工进行电器安全知识和操作技能的培训和教育，提高其安全意识和操作技能。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80" r="158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648" r="106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按照化学品的性质和危险性进行分类储存，避免不同性质的化学品混放。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化学品分类储存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制定化学品安全使用规定，明确化学品的选购、运输、储存、使用和处理等要求。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安全使用化学品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对员工进行化学品安全知识和操作技能的培训和教育，提高其安全意识和操作技能。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员工培训和教育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针对可能发生的化学品泄漏、火灾等紧急情况，制定应急处理措施，并定期进行演练和培训。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化学品储存和使用安全要求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https://d.book118.com/258042037056006035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2024-09-14T04:59:34.631</cp:lastPrinted>
  <dcterms:created xsi:type="dcterms:W3CDTF">2024-09-13T20:59:34Z</dcterms:created>
  <dcterms:modified xsi:type="dcterms:W3CDTF">2024-09-13T20:59:36Z</dcterms:modified>
</cp:coreProperties>
</file>