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C711D-E6BD-44DD-9090-222F8DB27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627F0-5000-47CF-ABD3-370EB9E71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CE37F-BB5E-4093-B4D3-A1FDE702A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AFFF9-89EA-4357-A974-83049C1D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23B1F-4EF3-4603-8E02-F1E13DF2A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3B0A9-9F9D-41F6-8887-ABB1F5C96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F9FE2E-5051-40B7-B347-74E0BB84E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1788B-55C1-4E91-93E5-D70291412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6ED50-7904-4EA3-B99B-2B2559E7F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E6093-1906-4A3E-847C-8466B93AA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F6549-9EB1-455A-AA81-13D49D184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42074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减重步态训练器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减重步态训练器简介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减重步态训练器的设计与实现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减重步态训练器的使用方法与注意事项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减重步态训练器的实验研究与效果评估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减重步态训练器的未来发展与挑战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减重步态训练器简介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减重步态训练器是一种用于辅助患者进行康复训练的医疗设备，通过减轻患者体重，帮助患者进行步态训练，改善行走能力。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减重步态训练器通常由悬挂装置、支撑框架和减重装置组成。通过调整减重装置，可以减轻患者的体重，使其在行走时负担减轻，便于进行步态训练。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肌肉骨骼疾病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如脑卒中、脊髓损伤等神经系统疾病患者，可以通过减重步态训练器进行康复训练，改善行走能力。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如关节炎、骨折等肌肉骨骼疾病患者，可以在减重状态下进行步态训练，减轻关节负担。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肥胖患者可以通过减重步态训练器减轻体重，改善心肺功能，减少慢性疾病风险。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减重步态训练器的应用领域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减重步态训练器能够减轻患者的体重负担，减少关节承受的负荷，降低运动强度，提高康复效果。同时，减重步态训练器操作简便，可以根据患者的具体情况进行个性化调整。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减重步态训练器通常需要在专业人员的指导下使用，且价格较高，不易普及。此外，减重步态训练器不能完全替代自然行走，患者仍需在自然环境下进行适量的行走训练。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减重步态训练器的优势与局限性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减重步态训练器的设计与实现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96" r="251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减重步态训练器的结构设计应考虑人体工学原理，确保使用者的舒适性和安全性。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结构设计应包括支撑腿、减重装置、行走平台等主要部分，以及必要的连接和固定装置。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减重装置应能够根据使用者的体重和减重需求进行调节，以确保最佳的减重效果。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控制系统是减重步态训练器的核心部分，负责控制减重装置的升降和行走平台的运动。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控制系统应采用智能控制技术，如PID控制算法，以实现精确、稳定的控制效果。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控制系统还应具备安全保护功能，如超载保护、过流保护等，以确保使用者的安全。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动力系统为减重步态训练器提供所需的驱动力，通常采用电动或液压方式。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电动方式具有环保、节能、易于控制的优点，但需要定期充电和维护。液压方式具有较大的输出力和稳定的性能，但可能存在泄漏和噪音问题。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动力系统设计应充分考虑输出力、效率、稳定性和安全性等方面的要求。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动力系统设计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安全保护系统是减重步态训练器的重要组成部分，用于预防和减少意外事故的发生。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安全保护系统应包括安全带、防滑装置、紧急停止按钮等装置，以确保使用者的安全。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519" b="2751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安全保护系统还应具备自动检测和报警功能，以便及时发现和处理潜在的安全隐患。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安全保护系统设计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减重步态训练器的使用方法与注意事项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https://d.book118.com/258042074066006027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2024-09-05T10:08:33.261</cp:lastPrinted>
  <dcterms:created xsi:type="dcterms:W3CDTF">2024-09-05T02:08:33Z</dcterms:created>
  <dcterms:modified xsi:type="dcterms:W3CDTF">2024-09-05T02:08:35Z</dcterms:modified>
</cp:coreProperties>
</file>