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55500-9B3E-4528-BA31-CE778B13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87234-EA3D-4257-BB5B-AA4BCFB9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AA38-0FDE-4742-B18A-5A173DF74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4DA9A-D98D-4A93-8E59-4C040E5A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EFC1B-80A3-4B46-9B4B-87F08648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3371A-D967-4FBC-AD54-03629E75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31E16-5142-4646-8180-8A43C060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F71DD-6C22-4CB1-9F70-7A66B265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B636C-B750-44A6-8323-834F2112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777A6-3A4B-424A-B791-E9A61B3C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AFDDE-7253-4274-8BF3-95D7F06D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3135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人体尺寸与测量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人体尺寸数据应用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人体尺寸差异性与个性化设计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人体尺寸测量标准与法规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47" b="165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适应人体工程学需求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通过测量人体尺寸，为产品设计、工作场所布局等提供人体工程学依据，确保产品使用舒适度和工作效率。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为服装设计提供基础数据，确保服装合身、舒适，满足不同体型人群的需求。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医学与健康领域应用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通过人体尺寸测量，评估身体状况，为医学诊断和治疗提供重要依据。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07" r="1050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简要介绍人体尺寸测量的基本概念、方法和应用领域。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人体尺寸测量概述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详细介绍人体尺寸测量的各种方法和工具，包括直接测量法、间接测量法、三维扫描技术等。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测量方法与工具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阐述对人体尺寸测量数据进行处理、分析和解释的方法和步骤，包括数据清洗、统计分析和可视化呈现等。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展示人体尺寸测量在各个领域的应用案例，并探讨未来发展趋势和前景。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应用案例与前景展望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是指用专门仪器在人体的特定测点间测得的距离，或某部位细部的尺寸。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静态尺寸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是指人体在静止状态下所测得的尺寸，如头、躯干及手足四肢的标准位置等。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动态尺寸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人体在进行各种功能活动时肢体所能达到的空间范围，它是动态的人体状态下测得。是由关节的活动、转动所产生的角度与肢体的长度协调产生的范围尺寸，它对于解决许多带有空间范围、位置的问题很有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是指人放松坐着时，从座椅表面到头顶的垂直距离。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挺直坐高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是指人挺直坐着时，座椅表面到头顶的垂直距离。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指从地面到人的前臂与上臂接合处可弯曲部分的距离。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指人身体直立、眼睛向前平视时从地面到头顶的垂直距离。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眼睛高度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指人身体直立、眼睛向前平视时从地面到内眼角的垂直距离。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为工业设计中考虑“人的因素”提供人体尺度参数：如家具的高度和宽度，应该根据人体的坐高、肩宽等数据加以设计。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为工业设计中“物”的功能合理性提供设计依据：如自行车的高度和长度，应根据人的立姿和跨步的尺寸来设计。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为工业设计中考虑“环境因素”提供设计准则：如室内空间的最小高度，应根据人的立姿高度、眼高等数据加以确定。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进行人—机—环境系统设计提供设计依据：在实际生活中，人们需要使用的产品种类繁多，因此，人体工程学必须对各种产品的功能、结构、形态、色彩等方面因素进行综合考虑，以确定生产什么类型的产品才能满足使用者的需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1445" r="3144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人体尺寸与人体工程学关系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08" b="80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量角器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测量工具与设备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用于测量人体各部位长度，如身高、坐高、臂长等。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用于测量人体各部位角度，如肩角、肘角、膝角等。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用于测量人体各部位围度，如胸围、腰围、臀围等。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用于测量人体体重。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被测者脱鞋站立于身高计上，头部、臀部、足跟三点紧靠于身高计立柱上，测量者读数并记录。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选择适当的测量工具和设备，确保测量环境安静、舒适，被测者穿着轻便、合适的服装。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测量坐高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被测者坐于坐高计上，骶骨部及两肩胛间紧靠立柱，头部正直，两眼平视，测量者读数并记录。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测量围度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被测者站立或坐立，测量者用皮尺水平围绕相应部位一周，松紧适度，读取最小值并记录。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测量臂长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被测者站立或坐立，手臂自然下垂，掌心向内，测量者用卡尺测量从肩峰点至桡骨茎突点的直线距离。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5" b="169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337" r="1533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测量前应对测量工具和设备进行检查和校准，确保其准确性和可靠性。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被测者在测量前应保持安静状态，避免剧烈运动和情绪波动。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测量时应按照规定的方法和步骤进行，避免误差和失误。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对于不同年龄段和性别的人群，应选择适当的测量指标和工具，以确保测量的准确性和可比性。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人体尺寸数据应用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https://d.book118.com/258043135034006035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2024-09-13T23:34:05.725</cp:lastPrinted>
  <dcterms:created xsi:type="dcterms:W3CDTF">2024-09-13T15:34:05Z</dcterms:created>
  <dcterms:modified xsi:type="dcterms:W3CDTF">2024-09-13T15:34:07Z</dcterms:modified>
</cp:coreProperties>
</file>