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80065-EF71-4F45-8676-9E9BAE1E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E5149-68EA-4FAD-9807-4EF7C7C68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9F060-9F1E-4273-BB36-CCAEA1801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405E6-7AF4-4D37-BDB9-14A96E76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49AA2-A69F-4866-8360-D4D9C334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0EB00-F33A-4D90-A3E6-6902D9C2B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ABFFA-DBE9-4E73-B0F5-E7DCDADCE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DBD96-4B26-4FEF-98C9-1956A5100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CA8FC-084D-46CF-8288-A26D99F76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14CE8-11D6-4522-A1A0-A64A88E39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C8510-EA2F-41DB-8823-EF80A094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403106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先天性主动脉畸形护理课件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先天性主动脉畸形概述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先天性主动脉畸形患者及家属健康教育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先天性主动脉畸形护理研究进展与发展趋势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先天性主动脉畸形概述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19" r="35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819" r="35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先天性主动脉畸形是指主动脉在胚胎发育过程中出现的结构异常，通常在出生时就存在。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根据畸形的不同，先天性主动脉畸形可分为多种类型，如主动脉缩窄、主动脉弓中断等。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先天性主动脉畸形的病因可能与遗传、环境因素、母体疾病等多种因素有关。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目前对先天性主动脉畸形的发病机制尚未完全明确，但可能与胚胎发育过程中血管内皮细胞异常增生、基因突变等因素有关。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先天性主动脉畸形的临床表现因类型而异，常见的症状包括呼吸困难、紫绀、心悸等。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先天性主动脉畸形的诊断主要依靠影像学检查，如超声心动图、心血管造影等。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了解患儿的出生史、生长发育情况、家族遗传病史等，以评估先天性主动脉畸形的可能风险。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对患儿进行全面的体格检查，包括心肺听诊、测量血压等，以初步判断是否存在主动脉畸形。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进行心电图、心脏超声、X线胸片等检查，以进一步确诊先天性主动脉畸形。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根据患儿的临床表现、体格检查和辅助检查结果，综合分析以确定先天性主动脉畸形的诊断。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符合国际心脏疾病分类和命名标准，或根据专业指南和专家共识进行诊断。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针对患儿的病情和护理需求，确定具体的护理问题，如疼痛、呼吸困难、焦虑等。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根据护理诊断，制定具体的护理目标，如缓解疼痛、改善呼吸困难、减轻焦虑等，以促进患儿的康复。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https://d.book118.com/258044031061006027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2024-09-05T07:59:41.921</cp:lastPrinted>
  <dcterms:created xsi:type="dcterms:W3CDTF">2024-09-04T23:59:41Z</dcterms:created>
  <dcterms:modified xsi:type="dcterms:W3CDTF">2024-09-04T23:59:43Z</dcterms:modified>
</cp:coreProperties>
</file>