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216BE-D5E6-493E-8C50-384A5377B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2846A-023E-4489-B77B-473A9F922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3F758-129A-4D8C-A5B5-D8DE8A586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0D957-A92E-4139-BB46-B81C59CE5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8202F4-7BE6-4A50-B11F-0724D741F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4967A-67F9-4ED0-B55B-477972F79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6831EC-ABD3-46F9-8DB0-CE64899C2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56CA3-15C8-43CA-A296-C2C9E81E4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864BA-B741-4E7E-9014-CBA887992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7E874-9D4D-42F6-AA21-649D1601F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AA4C3-F542-424D-9B80-F6E3596C1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4506114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校友导师制度研究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校友导师制度概述
 制度背景与目的
 校友导师的角色与职责
 校友导师的选拔与培训
 校友导师与学生的匹配
 校友导师制度的实施效果
 制度存在的问题与挑战
 制度改进建议与展望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校友导师制度概述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校友导师制度研究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校友导师制度概述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校友导师制度的起源与发展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1.校友导师制度最初起源于高校，作为一种学生指导机制，帮助学生更好地适应大学生活并进行职业规划。</a:t>
            </a:r>
          </a:p>
          <a:p>
            <a:r>
              <a:t>2.随着时间的推移，校友导师制度逐渐发展成为一种重要的校友关系管理工具，促进了校友与母校之间的紧密联系。</a:t>
            </a:r>
          </a:p>
          <a:p>
            <a:r>
              <a:t>3.现代社会对人才培养的需求变化，使得校友导师制度在培养学生综合素质、提升就业竞争力等方面发挥着越来越重要的作用。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校友导师制度的主要目的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1.提供学生指导与支持：校友导师通过分享经验、提供建议，帮助学生解决学习和生活上的问题，促进个人成长。</a:t>
            </a:r>
          </a:p>
          <a:p>
            <a:r>
              <a:t>2.搭建校友网络：校友导师制度有助于加强校友之间的联系，形成紧密的校友网络，为母校和学生提供更多资源与支持。</a:t>
            </a:r>
          </a:p>
          <a:p>
            <a:r>
              <a:t>3.促进校友参与：通过担任校友导师，校友们更加积极地参与母校的各项活动，为母校的发展贡献自己的力量。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校友导师制度概述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1.选拔与培训：制定明确的选拔标准，选拔出优秀的校友担任导师，并进行必要的培训，确保导师具备指导学生的能力。</a:t>
            </a:r>
          </a:p>
          <a:p>
            <a:r>
              <a:t>2.匹配与沟通：建立有效的匹配机制，将导师与学生进行匹配，同时确保双方沟通畅通，能够及时解决问题。</a:t>
            </a:r>
          </a:p>
          <a:p>
            <a:r>
              <a:t>3.评估与反馈：定期对校友导师的工作进行评估，收集反馈意见，不断改进和优化校友导师制度。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校友导师制度的成功案例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1.国内外许多知名高校都实行了校友导师制度，取得了显著的成果，为学生提供了宝贵的指导与支持。</a:t>
            </a:r>
          </a:p>
          <a:p>
            <a:r>
              <a:t>2.一些高校通过创新性的方式，如线上导师平台，扩大了校友导师制度的覆盖面，提高了工作效率。</a:t>
            </a:r>
          </a:p>
          <a:p>
            <a:r>
              <a:t>3.校友导师制度的成功实施，离不开母校与校友的积极参与和大力支持，形成了良好的互动关系。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校友导师制度的实施方式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校友导师制度概述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1.资源有限：在资源有限的情况下，应合理分配导师和学生比例，确保导师能够充分关注学生需求。</a:t>
            </a:r>
          </a:p>
          <a:p>
            <a:r>
              <a:t>2.沟通不畅：建立有效的沟通机制，加强导师与学生之间的联系，及时解决问题。</a:t>
            </a:r>
          </a:p>
          <a:p>
            <a:r>
              <a:t>3.参与度不高：通过宣传和推广，提高校友对校友导师制度的认识度和参与度。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校友导师制度的未来发展趋势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1.线上化发展：随着技术的不断进步，校友导师制度有望向线上化发展，提高工作效率和覆盖面。</a:t>
            </a:r>
          </a:p>
          <a:p>
            <a:r>
              <a:t>2.个性化定制：未来，校友导师制度可能会更加注重学生的个性化需求，为学生提供更加精准的指导。</a:t>
            </a:r>
          </a:p>
          <a:p>
            <a:r>
              <a:t>3.跨界合作：校友导师制度有望与其他领域进行跨界合作，共同为学生提供更加全面的培养和支持。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校友导师制度的挑战与应对策略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制度背景与目的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校友导师制度研究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制度背景与目的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校友导师制度的背景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1.高等教育普及化：随着高等教育的普及化，越来越多的学生需要得到有效的指导和支持，以应对学习、生活和职业规划中的各种挑战。</a:t>
            </a:r>
          </a:p>
          <a:p>
            <a:r>
              <a:t>2.校友资源的利用：校友作为学校的重要资源，他们在各行各业有着丰富的经验和知识，可以为学生提供宝贵的指导和建议。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校友导师制度的目的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1.促进学生发展：校友导师制度旨在帮助学生更好地发展，通过导师的经验和知识，为学生提供职业规划、技能提升和人际交往等方面的指导。</a:t>
            </a:r>
          </a:p>
          <a:p>
            <a:r>
              <a:t>2.增强校友联系：通过校友导师制度，加强校友与母校的联系，促进校友之间的交流与合作，提高学校的凝聚力。</a:t>
            </a:r>
          </a:p>
          <a:p>
            <a:r>
              <a:t>以上内容仅供参考，具体内容可以根据您的需求进行调整和优化。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校友导师的角色与职责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校友导师制度研究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校友导师的角色与职责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校友导师的角色定义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1.校友导师是母校与毕业生之间的桥梁，负责提供职业规划，行业洞见，以及人际交往方面的指导。</a:t>
            </a:r>
          </a:p>
          <a:p>
            <a:r>
              <a:t>2.校友导师需维护并加强与母校的联系，通过分享经验和资源，助力在校生的个人和职业发展。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校友导师的招聘与培训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1.设立明确的校友导师招聘标准，确保导师具备专业能力和丰富的行业经验。</a:t>
            </a:r>
          </a:p>
          <a:p>
            <a:r>
              <a:t>2.提供定期的培训，提升校友导师的指导技巧，加强他们对母校文化和学生需求的了解。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校友导师的角色与职责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校友导师的职责范围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1.提供实习和就业机会，帮助学生建立职业网络。</a:t>
            </a:r>
          </a:p>
          <a:p>
            <a:r>
              <a:t>2.通过定期的一对一或小组会议，提供职业咨询和人生规划建议。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校友导师制度的成效评估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1.设立明确的成效评估标准，定期对校友导师的工作进行评估。</a:t>
            </a:r>
          </a:p>
          <a:p>
            <a:r>
              <a:t>2.通过学生和导师的反馈，持续优化校友导师制度，提升其有效性和影响力。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校友导师的角色与职责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校友导师制度的挑战与机遇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1.挑战包括导师的时间管理，学生和导师的匹配度，以及制度的持续性。</a:t>
            </a:r>
          </a:p>
          <a:p>
            <a:r>
              <a:t>2.机遇则体现在提升母校品牌，加强校友联系，以及培养更多优秀人才上。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校友导师制度的未来发展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1.结合科技手段，如在线平台，提升校友导师制度的效率和影响力。</a:t>
            </a:r>
          </a:p>
          <a:p>
            <a:r>
              <a:t>2.鼓励更多校友参与，扩大导师队伍，满足更多学生的需求。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校友导师的选拔与培训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校友导师制度研究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校友导师的选拔与培训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校友导师的选拔标准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1.专业能力与经验：选拔具有丰富专业背景和实践经验的校友，能够为学生提供实用的指导和建议。</a:t>
            </a:r>
          </a:p>
          <a:p>
            <a:r>
              <a:t>2.沟通与领导力：选择具备良好的沟通能力和领导力的校友，能够有效地与学生交流，帮助他们解决问题。</a:t>
            </a:r>
          </a:p>
          <a:p>
            <a:r>
              <a:t>3.热心公益与责任感：选拔有公益心和社会责任感的校友，能够积极投入导师工作，关心学生的成长。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校友导师的培训内容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1.教育理念与技巧：培训校友导师掌握现代教育理念和方法，提高他们的教育教学能力。</a:t>
            </a:r>
          </a:p>
          <a:p>
            <a:r>
              <a:t>2.心理辅导与沟通技巧：培训校友导师具备心理辅导和沟通技巧，能够更好地与学生沟通和解决问题。</a:t>
            </a:r>
          </a:p>
          <a:p>
            <a:r>
              <a:t>3.校友资源利用与开发：指导校友导师如何利用和开发校友资源，为学生提供更多实践和发展的机会。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校友导师的选拔与培训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校友导师的培训方式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1.线上培训：利用网络平台进行远程培训，方便校友导师参与学习。</a:t>
            </a:r>
          </a:p>
          <a:p>
            <a:r>
              <a:t>2.线下研讨：组织研讨会、座谈会等活动，让校友导师互相交流、分享经验。</a:t>
            </a:r>
          </a:p>
          <a:p>
            <a:r>
              <a:t>3.个性化辅导：针对校友导师的个性化需求，提供一对一的辅导和培训。</a:t>
            </a:r>
          </a:p>
          <a:p>
            <a:r>
              <a:t>以上内容仅供参考，具体选拔与培训内容需要根据实际情况和需求进行调整。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https://d.book118.com/258045061143006022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校友导师制度概述</vt:lpstr>
      <vt:lpstr> 校友导师制度概述</vt:lpstr>
      <vt:lpstr> 校友导师制度概述</vt:lpstr>
      <vt:lpstr> 校友导师制度概述</vt:lpstr>
      <vt:lpstr> 制度背景与目的</vt:lpstr>
      <vt:lpstr> 制度背景与目的</vt:lpstr>
      <vt:lpstr> 校友导师的角色与职责</vt:lpstr>
      <vt:lpstr> 校友导师的角色与职责</vt:lpstr>
      <vt:lpstr> 校友导师的角色与职责</vt:lpstr>
      <vt:lpstr> 校友导师的角色与职责</vt:lpstr>
      <vt:lpstr> 校友导师的选拔与培训</vt:lpstr>
      <vt:lpstr> 校友导师的选拔与培训</vt:lpstr>
      <vt:lpstr> 校友导师的选拔与培训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2024-08-29T08:06:29.641</cp:lastPrinted>
  <dcterms:created xsi:type="dcterms:W3CDTF">2024-08-29T00:06:29Z</dcterms:created>
  <dcterms:modified xsi:type="dcterms:W3CDTF">2024-08-29T00:06:31Z</dcterms:modified>
</cp:coreProperties>
</file>