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8AA1D7-A232-4866-9B18-FBF0E160A2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008FAC-CDAC-43DB-A1B7-7DA2A70682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0E8BC7-E17B-4EBA-BC30-B939463BEB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E1A46E-7914-4E7E-973D-59288FAB87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FF7EB17-C514-4015-B78F-628D75048B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1C2332B-29BA-47C6-BDC4-6730AD7C29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8DE0013-BFE6-4E4C-8F35-CBEE98D7DB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385BEE-DB30-4D83-BFEB-D1A32E21F4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AB0D04-C216-4A80-8F30-A2632EF34C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DB33AD-6DCB-40C7-AF87-B9F69E8A1E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03A706-FD1C-4F68-8FFB-81B9990DAC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8045105063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新生儿护理实训报告总结与反思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2024-01-08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722425" y="2474265"/>
            <a:ext cx="1919630" cy="191963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416406" y="2921955"/>
            <a:ext cx="2531669" cy="859536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60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AutoShape 5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新生儿护理实训概述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新生儿护理知识与技能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实训成果与展示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反思与改进建议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新生儿护理实训概述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9" b="17929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9" b="17929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掌握新生儿日常护理技能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通过实训，使学生能够熟练掌握新生儿日常护理的基本技能，包括喂养、更换尿布、洗澡等方面的操作。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培养专业护理思维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实训过程中强调专业护理思维的培养，引导学生从专业的角度思考问题，提高解决实际问题的能力。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增强职业素养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通过实训中的团队合作、沟通交流等环节，培养学生的职业素养和团队协作精神。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实训目标与目的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包括喂养、更换尿布、洗澡等方面的操作训练。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新生儿日常护理技能训练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模拟新生儿出现紧急情况时的处理，如呛奶、发热等。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紧急情况处理模拟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通过对实际案例的分析与实践，提高学生的问题解决能力。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案例分析与实践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实训内容与任务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理论授课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通过专业教师的讲解，使学生了解新生儿护理的基本知识和技能。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实践操作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在模拟环境中进行实践操作，熟练掌握新生儿护理技能。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小组讨论与反思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通过小组讨论和反思，总结实训过程中的经验和不足，提出改进措施。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实训方法与过程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新生儿护理知识与技能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新生儿是指出生后28天以内的婴儿，其生理特点包括体温调节不稳定、呼吸频率不稳定、消化系统不成熟等。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根据新生儿的生理特点，护理时应注意保持适宜的室内温度和湿度，定期监测体温和呼吸频率，合理喂养和更换尿布。</a:t>
            </a:r>
            <a:endParaRPr lang="en-US" sz="1100"/>
          </a:p>
          <a:p>
            <a:endParaRPr lang="en-US" sz="1500">
              <a:solidFill>
                <a:srgbClr val="FFFFFF"/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新生儿生理特点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护理要点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148379" y="3456810"/>
            <a:ext cx="945078" cy="945078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926285" y="3234717"/>
            <a:ext cx="1389264" cy="1389264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704193" y="3012624"/>
            <a:ext cx="1833451" cy="1833451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482100" y="2790531"/>
            <a:ext cx="2277637" cy="2277637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260006" y="2568437"/>
            <a:ext cx="2721823" cy="2721823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37913" y="2346344"/>
            <a:ext cx="3166010" cy="3166010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815819" y="2124251"/>
            <a:ext cx="3610196" cy="3610196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593727" y="1902158"/>
            <a:ext cx="4054383" cy="4054383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371633" y="1680064"/>
            <a:ext cx="4498569" cy="4498569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149540" y="1457971"/>
            <a:ext cx="4942756" cy="4942756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927447" y="1235878"/>
            <a:ext cx="5386942" cy="5386942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新生儿生理特点与护理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2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10420" r="10420"/>
          <a:stretch>
            <a:fillRect/>
          </a:stretch>
        </p:blipFill>
        <p:spPr>
          <a:xfrm>
            <a:off x="6099052" y="1665911"/>
            <a:ext cx="5058969" cy="426057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1352702" y="5392034"/>
            <a:ext cx="382463" cy="382463"/>
          </a:xfrm>
          <a:prstGeom prst="ellipse">
            <a:avLst/>
          </a:prstGeom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204679" y="5392034"/>
            <a:ext cx="382463" cy="382463"/>
          </a:xfrm>
          <a:prstGeom prst="ellipse">
            <a:avLst/>
          </a:prstGeom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056534" y="5392034"/>
            <a:ext cx="382463" cy="382463"/>
          </a:xfrm>
          <a:prstGeom prst="ellipse">
            <a:avLst/>
          </a:prstGeom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908511" y="5392034"/>
            <a:ext cx="382463" cy="382463"/>
          </a:xfrm>
          <a:prstGeom prst="ellipse">
            <a:avLst/>
          </a:prstGeom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52702" y="2211388"/>
            <a:ext cx="4276714" cy="1196863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新生儿最好采用母乳喂养，母乳含有丰富的营养和免疫物质，有助于宝宝的生长发育和免疫力的提高。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352702" y="3980984"/>
            <a:ext cx="4276714" cy="122060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如果无法实现母乳喂养，可以选择适合新生儿的配方奶，注意奶量和喂养时间的合理安排。</a:t>
            </a:r>
            <a:endParaRPr lang="en-US" sz="1100"/>
          </a:p>
        </p:txBody>
      </p:sp>
      <p:sp>
        <p:nvSpPr>
          <p:cNvPr id="10" name="Freeform 10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352702" y="1804117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母乳喂养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52702" y="3594761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人工喂养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新生儿喂养与哺乳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新生儿日常护理技巧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洗澡与清洁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新生儿皮肤娇嫩，应选用温和的洗护用品，洗澡次数不宜过多，保持皮肤清洁干燥。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尿布护理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选用透气性好、吸水性强的尿布，勤换尿布，保持宝宝臀部干燥清洁。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脐炎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新生儿脐带残端容易感染细菌，导致脐炎的发生，应注意脐带周围的清洁卫生，出现异常及时就医。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红臀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由于尿布使用不当或皮肤过敏等原因，新生儿臀部容易出现红疹、破溃等症状，应保持皮肤清洁干燥，选用适当的药物治疗。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新生儿常见疾病与处理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实训成果与展示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https://d.book118.com/258045105063006027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2024-09-05T08:40:59.092</cp:lastPrinted>
  <dcterms:created xsi:type="dcterms:W3CDTF">2024-09-05T00:40:59Z</dcterms:created>
  <dcterms:modified xsi:type="dcterms:W3CDTF">2024-09-05T00:41:01Z</dcterms:modified>
</cp:coreProperties>
</file>