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81026E-A006-42D2-953B-39399F33DC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70CDE8-18B8-492A-927F-3290D23C61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48CC10-2D77-420E-8CDA-37520B2E89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027FD5-E121-4A82-8B18-B5F65C2B34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ACCB0A1-8E61-40CE-B204-861B00C557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36CAE79-F5E7-4460-B6C9-25C879D4F5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097FDE9-1074-47EC-BAAF-FF03666988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FA56C3-4191-4FCF-A7E4-F40EF6BB68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830BE5-38E8-4A69-A5B3-01780F996E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B381D3-9ABB-41CF-A32E-1D3F5CE7E4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AB42E7-EEF3-42D1-ABF7-59AEE8382A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8046010021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3807625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endParaRPr lang="en-US" sz="1950">
              <a:solidFill>
                <a:schemeClr val="lt2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肾癌护理查房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肾癌概述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肾癌护理常规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个案护理查房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肾癌护理研究进展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肾癌患者健康教育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肾癌概述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408" r="1540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肾癌是起源于肾脏实质的恶性肿瘤，也称为肾细胞癌。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肾癌可分为多种类型，包括透明细胞癌、乳头状癌、嫌色细胞癌等。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肾癌的确切病因尚不完全清楚，但与遗传、环境、生活习惯等多种因素有关。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肾癌的发生涉及多种基因和分子机制的异常，包括突变、扩增、融合等。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病因与发病机制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肾癌早期可能无明显症状，随着病情发展可能出现血尿、腰痛、腹部肿块等症状。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肾癌的诊断依赖于影像学检查和病理学诊断。常见的影像学检查包括超声、CT和MRI等，而病理学诊断则依赖于组织活检和细胞学检查。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肾癌护理常规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保持病房的清洁和卫生，定期开窗通风，确保空气新鲜。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保持病房环境整洁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监测生命体征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协助日常活动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542" r="165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定期监测患者的体温、脉搏、呼吸和血压等生命体征，记录并报告异常情况。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帮助患者完成日常活动，如洗漱、进食、穿衣等，确保患者舒适和安全。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饮食护理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制定营养饮食计划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根据患者的病情和营养需求，制定个性化的饮食计划，确保患者获得足够的营养。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控制盐和蛋白质摄入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限制患者摄入过多的盐和蛋白质，以减轻肾脏负担。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鼓励多饮水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鼓励患者多饮水，以促进排尿，降低尿路感染的风险。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关注患者的心理状态，提供心理支持和安慰，帮助患者缓解焦虑和恐惧。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125" r="1612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8667" r="18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提供心理支持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向患者和家属介绍肾癌的相关知识，提高患者的认知和理解。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开展健康教育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向患者介绍治疗方法和注意事项，鼓励患者积极配合治疗，树立战胜疾病的信心。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鼓励积极配合治疗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控制高血压和糖尿病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对于合并高血压和糖尿病的患者，应积极控制血压和血糖在正常范围内，以降低并发症的风险。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观察病情变化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密切观察患者的病情变化，如出现异常情况应及时报告医生并协助处理。同时注意患者的疼痛管理，采取适当的止痛措施。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预防感染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保持患者皮肤清洁干燥，定期更换尿袋和尿管，预防尿路感染。同时注意保暖，避免感冒和其他感染。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并发症的预防与护理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个案护理查房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https://d.book118.com/258046010021006031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2024-09-07T22:01:34.170</cp:lastPrinted>
  <dcterms:created xsi:type="dcterms:W3CDTF">2024-09-07T14:01:34Z</dcterms:created>
  <dcterms:modified xsi:type="dcterms:W3CDTF">2024-09-07T14:01:36Z</dcterms:modified>
</cp:coreProperties>
</file>