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6DA77-5F2B-4004-8E10-ECA9E95D8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C6FB4-4964-4768-8798-2C3C4817E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95F96-27E0-4B01-902C-6A4D7D904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19B12-D73C-452C-9EF1-902CBAC8F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4A3715-B842-4F5A-83B3-AF9EB3179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8B223B-7CF4-4511-9F40-13FF96358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60442B-0F06-4335-9212-824DC8CE9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D7BE5-784E-404C-8840-56DDBDEDA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3C6AD1-F948-44D9-8DE9-D8165139C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FF7EA-12B7-44C8-AA28-41E0CB307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999E6-8006-4529-AEE2-7D683F46F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46020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安全防范与应急演练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常见安全隐患及防范措施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应急演练目的与意义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应急演练类型及实施步骤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案例分析：成功应急演练经验分享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16" r="3001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指通过采取各种措施，预防和减少安全事故、事件的发生，保障人民生命财产安全的过程。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安全防范是维护社会稳定和公共安全的基础工作，对于保障人民生命财产安全、促进经济发展具有重要意义。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36" b="123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安全防范体系构建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构建原则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以人民为中心，预防为主，综合施策，依法治理。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包括安全管理制度、安全设施、安全宣传教育、安全检查评估等方面。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制定完善的安全管理制度和应急预案，加强安全设施建设，开展安全宣传教育和培训，定期进行安全检查评估等。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国家制定了一系列关于安全防范的法律法规，如《安全生产法》、《消防法》等，为安全防范提供了法律保障。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政府加大对安全防范的投入力度，提供财政、税收等政策支持，鼓励企业和社会各界积极参与安全防范工作。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法律法规与政策支持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常见安全隐患及防范措施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定期检查电器线路、燃气管道等，及时发现并处理潜在火源。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火灾隐患识别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00" r="13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防火设施配备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火灾应急演练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458" r="8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在关键区域设置灭火器、灭火毯等消防设备，并确保其有效性。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定期组织火灾应急疏散演练，提高员工或居民的火灾应对能力。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火灾事故防范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提高个人和集体的安全防范意识，注意保管贵重物品。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安全防范意识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采用防盗门窗、监控摄像头等物理手段，增加盗窃难度。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物理防范措施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安装可靠的报警系统，及时发现并应对盗窃事件。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报警系统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盗窃事件防范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严格遵守交通法规，不超速、不酒驾、不疲劳驾驶等。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提高驾驶员的安全驾驶技能，如防御性驾驶、紧急制动等。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定期对车辆进行维护保养，确保车辆处于良好状态。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车辆维护保养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交通事故防范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安全软件使用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使用可靠的杀毒软件、防火墙等安全软件，防止病毒和恶意攻击。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提高个人和企业的信息安全意识，不随意泄露个人信息。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采用强密码策略，定期更换密码，避免使用弱密码或重复使用密码。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网络信息安全防范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应急演练目的与意义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完善应急预案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应急演练可以检验应急预案的可行性和有效性，发现其中存在的问题和不足，进一步完善应急预案。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提升应急处置能力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应急演练可以让参与人员熟悉应急处置流程和方法，提高应急处置的准确性和效率。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锻炼应急队伍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通过应急演练，可以锻炼应急队伍的快速反应能力和协同作战能力，提高应对突发事件的水平。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提高应对突发事件能力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通过应急演练，可以检验安全设施的运行状态和效果，评估其在实际应用中的可靠性。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评估安全设施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应急演练可以验证安全制度的合理性和可行性，发现制度执行中存在的问题和漏洞。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验证安全制度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应急演练可以帮助企业分析安全风险，识别潜在的安全隐患和威胁，为采取针对性措施提供依据。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分析安全风险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检验安全防范措施有效性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792" r="17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应急演练可以促进员工之间的团队协作和沟通能力，增强他们在应对突发事件时的协作意识和互助精神。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应急演练可以让员工亲身感受突发事件带来的危害和损失，从而增强他们的安全意识和责任感。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培养安全技能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应急演练可以让员工学习和掌握基本的安全技能和应急处置方法，提高他们的自我保护能力。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增强员工安全意识和技能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应急演练类型及实施步骤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https://d.book118.com/258046020077006027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2024-09-05T13:19:31.464</cp:lastPrinted>
  <dcterms:created xsi:type="dcterms:W3CDTF">2024-09-05T05:19:31Z</dcterms:created>
  <dcterms:modified xsi:type="dcterms:W3CDTF">2024-09-05T05:19:33Z</dcterms:modified>
</cp:coreProperties>
</file>