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37BF3-1869-438A-A7FA-2999C460F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5594B-112D-4D77-AD50-56AB1DC8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0298F-C6A9-4852-9E01-7EE251A78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A2138-F23D-4735-9F87-FA9B6A6CE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A804A-6DF4-4C8C-A85C-BCF32494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7D71B-B1F7-41DF-95C5-3F855967D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43B22-B2F2-45A1-AC91-8FA3BFC7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3A973-A783-44DF-9B33-6B46D4F3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7AC24-D003-4745-A8B5-24E29CEA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74624-1294-4089-9AC7-B0A362C0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8B548-26D1-49D4-80DC-E0D7854BE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6042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加强员工激励，增强工作动力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精神激励措施拓展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培训发展激励机制构建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16" r="252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提升员工满意度与忠诚度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当员工感受到公司的关怀和认可时，他们更有可能对公司产生忠诚度，并长期为公司发展贡献力量。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有效的激励措施可以满足员工的需求和期望，从而提高他们对工作的满意度。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60" b="13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激发员工潜能与创造力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激励可以激发员工的内在动力，使他们更加积极主动地投入工作，充分挖掘自身潜能。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在激励的作用下，员工更有可能产生创新的想法和解决问题的新思路，从而为企业带来更多的价值。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34" r="290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通过将激励措施与企业目标相结合，可以引导员工关注公司整体发展，促进个人目标与企业目标的一致性。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员工在追求个人目标的过程中，也会为公司目标的实现贡献自己的力量，从而实现双赢。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促进企业目标与个人目标实现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激励可以强化员工之间的团队意识和协作精神，使他们更加愿意为团队的成功付出努力。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当团队成员共同分享激励带来的成果时，他们会更加珍惜团队合作的机会，从而形成更加紧密的团队关系。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增强团队凝聚力与协作精神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3" r="239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晋升激励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培训激励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其他激励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现有激励措施及效果评估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通过工资、奖金、福利等手段激励员工，但效果因员工个人需求和公司薪酬体系完善程度而异。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提供内外部培训机会，提升员工技能水平，但培训内容和方式需与员工需求相匹配。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提供晋升机会和职业发展空间，激发员工工作动力，但晋升名额有限，竞争激烈。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如员工认可、荣誉证书等，可在一定程度上提升员工满意度和归属感。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员工普遍关注薪酬福利水平，期望获得公平合理的薪酬待遇。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员工重视个人职业发展和晋升空间，希望公司提供更多晋升机会和职业发展规划指导。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员工期望在舒适、安全、健康的工作环境中工作，同时希望公司能提供良好的办公设施和条件。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员工渴望不断提升自己的技能水平，希望公司能提供更多有针对性的培训和学习机会。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员工需求与期望调查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公司过于依赖薪酬激励，忽视其他激励手段的运用，导致激励效果有限。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激励手段单一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公司未能针对不同员工的需求和期望制定个性化的激励方案，导致激励措施与员工需求不匹配。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缺乏个性化激励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公司在激励过程中缺乏公开透明的机制，导致员工对激励结果产生质疑和不信任。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激励过程不透明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公司的激励机制未能与绩效管理体系有效衔接，导致激励措施未能充分发挥作用。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激励与绩效脱节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多元化激励手段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个性化激励方案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与绩效管理相结合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改进方向与目标设定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615" r="96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4" b="1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344" r="63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综合运用薪酬、晋升、培训、认可等多种激励手段，以满足员工多样化的需求。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针对不同员工的需求和期望制定个性化的激励方案，提高激励措施的有效性和针对性。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建立公开透明的激励机制，让员工了解激励过程和结果，增强员工对激励措施的信任感。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将激励机制与绩效管理体系相结合，确保激励措施与员工的工作绩效和贡献相匹配。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物质激励策略优化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包括基本薪资、津贴补贴、奖金、福利等多元化组成部分，确保员工获得全面、合理的报酬。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建立全面薪酬体系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薪酬水平市场调查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00" b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定期调查同行业、同地区企业薪酬水平，以保持公司薪酬体系的竞争力和吸引力。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根据员工需求和企业实际情况，提供各类福利政策，如五险一金、带薪年假、节日福利等。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薪酬福利体系完善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81" b="55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348" b="183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绩效奖金制度设计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设定明确的绩效目标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制定具体的绩效指标和考核标准，确保员工清楚了解工作目标和努力方向。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绩效奖金与绩效挂钩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根据员工绩效考核结果，发放相应的绩效奖金，以激励员工努力工作、提升业绩。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绩效奖金制度调整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根据企业发展和市场变化，适时调整绩效奖金制度，确保其持续发挥激励作用。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制定员工持股计划的具体方案，包括持股对象、持股方式、持股比例等，确保方案合理可行。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员工持股方案设计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按照方案要求，组织员工持股计划的实施，确保员工顺利成为公司股东。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持股计划实施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保障持股员工的合法权益，如参与决策、分红权等，提高员工对公司的归属感和责任感。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持股员工权益保障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员工持股计划推行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https://d.book118.com/258046042104006037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2024-09-17T14:06:37.668</cp:lastPrinted>
  <dcterms:created xsi:type="dcterms:W3CDTF">2024-09-17T06:06:37Z</dcterms:created>
  <dcterms:modified xsi:type="dcterms:W3CDTF">2024-09-17T06:06:39Z</dcterms:modified>
</cp:coreProperties>
</file>