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A8B66-F3A5-4DAD-8F07-0909A39E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43532-AFB6-41EE-AA34-E23CBB1D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2CCE3-902E-4212-A66C-FAEE8C7EB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05450-39A2-491B-B206-8E01896C3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252E4-8585-4297-8B78-C0DEB7C42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258A3-1F45-4683-BE55-A7E533FE7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BF3AA-8904-4D8B-9ED5-B1A067660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DB800-2071-452F-87F4-E83F83C94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1BC23-B0F7-420F-ABF0-08F0289A3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D0AAD-9638-4961-9767-3BFF5EFF2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07D26-96EE-4471-9B91-5DF2DEDC9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7041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糖尿病是一种常见的慢性代谢性疾病，由于胰岛素分泌不足或作用受损导致血糖升高。根据病因，糖尿病可分为1型糖尿病、2型糖尿病、妊娠期糖尿病和其他特殊类型糖尿病。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受损，导致血糖升高的一种慢性代谢性疾病。长期高血糖可导致一系列并发症，如心血管疾病、肾脏疾病、神经病变等。根据病因，糖尿病可分为1型糖尿病、2型糖尿病、妊娠期糖尿病和其他特殊类型糖尿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糖尿病的病因复杂多样，包括遗传因素、环境因素和不良生活习惯等。典型症状为“三多一少”，即多饮、多尿、多食和体重下降。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不良生活习惯等。其中，1型糖尿病与自身免疫和遗传因素有关，2型糖尿病则与肥胖、缺乏运动、不良饮食习惯等有关。典型症状为“三多一少”，即多饮、多尿、多食和体重下降。此外，还可能出现疲乏无力、视力模糊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总结词：糖尿病的并发症包括急性并发症和慢性并发症。急性并发症包括低血糖反应、高血糖高渗状态等；慢性并发症涉及多个系统，如心血管系统、神经系统、肾脏等。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糖尿病的并发症分为急性并发症和慢性并发症。急性并发症包括低血糖反应、高血糖高渗状态等，这些症状可能在短时间内对患者的生命造成威胁。慢性并发症涉及多个系统，如心血管系统、神经系统、肾脏等，可导致长期健康问题，影响患者的生活质量。其中，心血管疾病是糖尿病患者最常见的并发症之一，可导致心肌梗死、心绞痛等疾病；神经系统并发症可表现为肢体麻木、疼痛、感觉异常等；肾脏并发症可导致肾功能不全、尿毒症等疾病。因此，对糖尿病的及时诊断和治疗，以及良好的护理和生活习惯，对于预防和控制这些并发症至关重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合理控制饮食是糖尿病护理的重要环节，需根据患者的病情和营养需求制定个性化的饮食方案。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糖尿病患者应遵循低糖、低脂、高纤维的饮食原则，控制总热量摄入，合理分配碳水化合物、蛋白质和脂肪的比例。同时，注意补充维生素和矿物质，以满足身体的营养需求。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56" r="21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适当的运动有助于控制血糖水平，提高身体代谢能力，是糖尿病护理的重要措施之一。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糖尿病患者应根据自身健康状况选择合适的运动方式，如散步、慢跑、太极拳等。运动时应避免剧烈运动，避免在极端天气条件下运动，以免对身体造成不良影响。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58" b="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药物治疗是糖尿病治疗的重要手段之一，患者需遵循医生的指导，按时服药，并注意观察药物不良反应。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糖尿病患者应了解各类降糖药物的原理和副作用，遵医嘱按时服药。同时，应注意观察血糖变化情况，及时调整药物剂量或种类。如出现不良反应，应及时就医。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糖尿病是一种慢性疾病，患者容易产生焦虑、抑郁等心理问题，心理护理对糖尿病患者的康复具有重要意义。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医护人员和家庭成员应关注患者的心理健康状况，提供心理支持和疏导。同时，糖尿病患者应学会自我调节情绪，保持乐观的心态，积极面对疾病。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https://d.book118.com/258047041051006046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2024-09-27T04:57:51.392</cp:lastPrinted>
  <dcterms:created xsi:type="dcterms:W3CDTF">2024-09-26T20:57:51Z</dcterms:created>
  <dcterms:modified xsi:type="dcterms:W3CDTF">2024-09-26T20:57:53Z</dcterms:modified>
</cp:coreProperties>
</file>