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D894E-AE47-4E7B-90AE-A391C5C8D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F866A-80CB-4837-A459-B34EFC17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D3E9C-7201-42F4-9BE5-6BC66729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73263-8C5C-4508-BF63-96E97662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11DD9-2650-4236-BA1F-E338221D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7EE5E-26E2-4853-9CFA-CC2A592FE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1EA57-7CC6-4158-B0C6-326F51316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55D63-605A-47BC-A748-63974B3F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97EF9-67CE-4BB7-96D5-5BF73FA0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539BE-E867-4330-B180-6BC8C390F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73A56-B3B8-446A-8EAD-C88ED114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712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日间手术延续性护理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延续性护理的重要性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日间手术患者的延续性护理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日间手术延续性护理的挑战与对策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日间手术延续性护理的实践案例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日间手术的定义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与传统手术相比，日间手术更加高效、经济和便捷，符合现代医疗服务的趋势。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日间手术是指患者入院、手术和出院在1-3天内完成的手术，不包括住院时间。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日间手术通常在1-3天内完成，患者不需要长时间住院。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手术时间短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恢复速度快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由于手术创伤小、术后护理得当，患者恢复速度较快。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日间手术降低了住院时间和医疗资源的消耗，从而降低了医疗费用。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日间手术的特点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随着医疗技术的进步和医疗服务模式的转变，日间手术逐渐成为一种普及的手术方式。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日间手术需要多学科协作，联合诊疗能够提高手术效果和安全性。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联合诊疗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日间手术后，患者需要得到及时、专业的延续性护理，以确保术后恢复效果。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延续性护理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日间手术的发展趋势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延续性护理的重要性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术后恢复的必要性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术后恢复是确保手术效果的关键环节，有助于减少并发症的发生，促进患者快速康复。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术后恢复涉及多个方面，包括疼痛控制、伤口护理、营养支持、心理调适等，需要全方位的护理支持。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延续性护理能够提供持续的护理支持，满足患者在术后恢复过程中的需求，有助于提高患者的满意度和康复效果。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延续性护理有助于及时发现并处理术后并发症，降低患者再次入院的风险，减少医疗资源的浪费。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延续性护理对术后恢复的影响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通过电话与患者保持联系，了解患者的术后恢复情况，提供必要的指导和支持。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电话随访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定期发送短信提醒患者按时服药、复诊等，增强患者的自我管理意识。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短信提醒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建立微信群聊，方便患者之间的交流和分享经验，同时也可以为患者提供在线咨询和答疑。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微信群聊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对于行动不便或需要特殊护理的患者，提供家庭访视服务，以便更好地了解患者的需求并提供相应的护理措施。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家庭访视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延续性护理的方式和内容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日间手术患者的延续性护理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https://d.book118.com/258047121140006040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2024-09-19T13:27:17.678</cp:lastPrinted>
  <dcterms:created xsi:type="dcterms:W3CDTF">2024-09-19T05:27:17Z</dcterms:created>
  <dcterms:modified xsi:type="dcterms:W3CDTF">2024-09-19T05:27:19Z</dcterms:modified>
</cp:coreProperties>
</file>