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81D4B-9590-4976-B05D-1EF4DB271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3BB91-CA13-4D38-9A43-0EA80B852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7AA8B-0D42-4209-8551-05B268BE0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06F037-1F22-4869-8343-849EEBD00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8169C2-5F06-421D-821A-341491DE2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16B0AE-598F-40B9-B1ED-B436AD2AB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01882C-4B4A-424F-A9ED-FCEDA7E30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1B4555-DE6D-4A95-A7C7-8621A1C96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3B1ACE-E9CE-4CFE-81D3-BE7F40FDD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DA451-3671-4321-819A-16689427F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167E1-16C0-48A7-BD4E-1B2A5159A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510071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学会用法律保护我们自己：掌握基本法律知识及应对策略\n## 1.法律基本概念及其重要性\n### 1.1什么是法律：法律的本质、形式与效力\n### 1.2法律的重要性：维护社会秩序、保障公民权益\n### 1.3法律与个人生活：法律在日常生活中的应用与影响\n## 2.基本法律知识体系\n### 2.1宪法：国家根本法与公民基本权利\n### 2.2民法：民事行为与民事纠纷的解决\n### 2.3刑法：犯罪行为的认定与惩罚\n## 3.个人权益保护的法律途径\n### 3.1合同法的运用：签订与履行合同的注意事项\n### 3.2侵权法的运用：防止与追究侵权责任\n### 3.3劳动法的运用：劳动合同与劳动争议的解决\n## 4.法律诉讼与维权程序\n### 4.1诉讼程序的基本知识：起诉、受理与审判\n### 4.2律师的作用与选择：如何寻找合适的律师\n### 4.3执行与申诉：如何确保判决结果的执行与申诉途径\n## 5.提高法律意识与预防法律风险\n### 5.1提高法律意识：学习法律知识的途径与方法\n### 5.2预防法律风险：识别与规避潜在的法律风险\n### 5.3树立正确法治观念：尊法、守法与用法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3300"/>
              <a:t>学会用法律保护我们自己：掌握基本法律知识及应对策略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法律基本概念及其重要性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6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6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是国家制定并认可的行为规范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规定权利与义务，具有强制性和普遍约束力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维护社会秩序，保障公民权益</a:t>
                </a:r>
                <a:endParaRPr/>
              </a:p>
            </p:txBody>
          </p:sp>
          <p:sp>
            <p:nvSpPr>
              <p:cNvPr id="1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法律的本质</a:t>
                </a:r>
                <a:endParaRPr/>
              </a:p>
            </p:txBody>
          </p:sp>
        </p:grpSp>
        <p:grpSp>
          <p:nvGrpSpPr>
            <p:cNvPr id="16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国家法律：宪法、民法、刑法等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行政法规：国务院制定的规范性文件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地方性法规：地方人大制定的规范性文件</a:t>
                </a:r>
                <a:endParaRPr/>
              </a:p>
            </p:txBody>
          </p:sp>
          <p:sp>
            <p:nvSpPr>
              <p:cNvPr id="17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法律的形式</a:t>
                </a:r>
                <a:endParaRPr/>
              </a:p>
            </p:txBody>
          </p:sp>
        </p:grpSp>
        <p:grpSp>
          <p:nvGrpSpPr>
            <p:cNvPr id="17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7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空间效力：在全国范围内有效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时间效力：自制定之日起生效，具有持续性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人际效力：对全体公民、法人和其他组织有效</a:t>
                </a:r>
                <a:endParaRPr/>
              </a:p>
            </p:txBody>
          </p:sp>
          <p:sp>
            <p:nvSpPr>
              <p:cNvPr id="17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法律的效力</a:t>
                </a:r>
                <a:endParaRPr/>
              </a:p>
            </p:txBody>
          </p:sp>
        </p:grpSp>
      </p:grpSp>
      <p:pic>
        <p:nvPicPr>
          <p:cNvPr id="17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7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什么是法律：法律的本质、形式与效力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维护社会秩序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规范人们的行为，防止社会混乱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制裁违法行为，维护公平正义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促进社会和谐稳定，保障国家长治久安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保障公民权益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规定公民的基本权利和义务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为公民提供法律救济途径，维护合法权益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遏制侵权行为，保障人身和财产安全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法律的重要性：维护社会秩序、保障公民权益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法律与个人生活：法律在日常生活中的应用与影响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日常生活中的法律应用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签订与履行合同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处理民事纠纷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了解劳动权益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法律对个人生活的影响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规范个人行为，防止违法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提供维权途径，维护自身权益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增强法律意识，提高自我保护能力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基本法律知识体系</a:t>
            </a:r>
            <a:endParaRPr/>
          </a:p>
        </p:txBody>
      </p:sp>
      <p:sp>
        <p:nvSpPr>
          <p:cNvPr id="21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宪法的基本内容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国家政治制度：人民代表大会制度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国家基本经济制度：公有制为主体，多种所有制经济共同发展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国家根本制度：社会主义制度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公民的基本权利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人身权：生命权、健康权、姓名权等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财产权：所有权、使用权、继承权等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政治权：选举权和被选举权、言论自由等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宪法：国家根本法与公民基本权利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民法：民事行为与民事纠纷的解决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民法的基本内容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民事主体：自然人、法人和其他组织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民事行为：合同、遗嘱、侵权行为等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民事权利：债权、物权、人格权等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民事纠纷的解决途径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协商解决：通过协商达成一致意见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调解解决：通过调解机构达成调解协议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诉讼解决：通过法院判决解决纠纷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刑法的基本内容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犯罪构成：主体、客体、主观方面、客观方面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犯罪种类：故意犯罪、过失犯罪、共同犯罪等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刑罚种类：死刑、无期徒刑、有期徒刑、拘役、罚金等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犯罪行为的认定与惩罚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认定犯罪行为：根据刑法规定，分析犯罪行为是否符合犯罪构成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惩罚犯罪行为：根据犯罪种类和情节，判处相应的刑罚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刑法：犯罪行为的认定与惩罚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个人权益保护的法律途径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合同法的运用：签订与履行合同的注意事项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签订合同的注意事项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明确合同主体：了解对方的身份和资质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明确合同内容：约定权利和义务，明确合同标的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明确合同形式：选择书面合同或口头合同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履行合同的注意事项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履行合同义务：按照约定履行合同约定的义务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遵守合同信用：诚实守信，不损害对方利益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处理合同违约：及时采取措施，防止损失扩大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https://d.book118.com/258051007103006042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学会用法律保护我们自己：掌握基本法律知识及应对策略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2024-09-21T20:37:01.134</cp:lastPrinted>
  <dcterms:created xsi:type="dcterms:W3CDTF">2024-09-21T12:37:01Z</dcterms:created>
  <dcterms:modified xsi:type="dcterms:W3CDTF">2024-09-21T12:37:03Z</dcterms:modified>
</cp:coreProperties>
</file>