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28507-0892-49DA-B680-A77032005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CF710-280B-476A-8F19-CD70CE673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E628F-5034-44E6-B88F-B08F5D9D2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222C7-39A5-44CF-8F4B-37CF35A0B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37928F-FC0F-4ED1-B54F-CE97483F6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48793F-1148-41B0-B745-CF01646BF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EE6705-B123-4CD6-A433-3049CDB0F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816AF-1B32-4815-98E8-25706CCD6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0B684-EE2A-48E7-BE0E-83B4721FC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9F913-F217-4D3B-A693-EA175EC8E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3B8C9-86EA-4A2D-B972-5EB39B6B7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5101107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设立能源矿产地质勘查公司市场研究报告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公司定位与核心竞争力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产品与服务体系规划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组织架构与人力资源管理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财务规划与风险管理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随着全球能源需求的持续增长，能源矿产地质勘查市场规模不断扩大，勘查项目数量及投入资金逐年增加。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市场主要由国有大型地质勘查单位、民营地质勘查企业和外资地质勘查公司等组成，形成多元化的市场结构。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能源矿产地质勘查服务领域广泛，包括石油、天然气、煤炭、金属矿产等多个领域。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服务领域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能源矿产地质勘查市场现状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环境保护意识的提高，对清洁能源和环保型矿产的需求增加，为地质勘查市场带来新的增长点。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全球能源消费持续增长，尤其在新兴经济体国家表现尤为突出，对能源矿产的需求将持续旺盛。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矿产资源需求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随着工业化进程的加速，对金属、非金属等矿产资源的需求不断增加，推动地质勘查市场的发展。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政府支持政策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各国政府普遍重视能源和矿产资源安全，出台一系列支持地质勘查的政策措施，如财政补贴、税收优惠等。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地质勘查行业涉及众多法规和标准，如矿产资源法、环境保护法等，对企业的经营和发展具有重要影响。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全球能源和矿产资源分布不均，国际合作成为推动地质勘查市场发展的重要因素之一。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地质勘查市场竞争激烈，国内外众多企业争相进入该领域。国有大型地质勘查单位凭借技术优势和资源优势占据主导地位，民营企业和外资企业凭借灵活机制和创新能力逐渐发展壮大。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随着科技的不断进步，地质勘查技术不断创新，如遥感技术、地球物理勘探技术等的应用，提高了勘查效率和准确性。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环保意识的提高要求地质勘查行业实现绿色发展，加强生态环境保护，推动清洁能源和环保型矿产的勘查开发。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全球化和一带一路等倡议的实施，为地质勘查企业提供了更广阔的国际市场和发展空间。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行业竞争格局与发展前景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公司定位与核心竞争力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公司业务定位及目标市场选择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专注于能源矿产地质勘查领域，提供全方位的勘查技术服务和解决方案。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以国内外能源矿产资源丰富的地区为主要目标市场，同时拓展至相关产业链上下游企业。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加强勘查技术研发，提升公司在行业内的技术领先地位。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人才队伍优势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组建专业的技术团队和管理团队，确保公司业务的高效运营和持续发展。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充分利用行业内外资源，与合作伙伴建立紧密的合作关系，实现资源共享和优势互补。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核心竞争力构建与优势资源整合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树立专业、可靠的品牌形象，提升公司在行业内的知名度和美誉度。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通过行业展会、技术研讨会、媒体宣传等多种渠道进行品牌宣传和推广，扩大公司影响力。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品牌形象塑造及宣传推广策略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选择具有行业影响力、技术实力和市场资源的优质合作伙伴。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探索多种合作模式，如联合研发、项目合作、资源共享等，实现与合作伙伴的共赢发展。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建立定期沟通机制，及时解决合作过程中出现的问题和矛盾，确保合作关系的稳定和持久。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合作关系维护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产品与服务体系规划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利用重力、磁法、电法、地震等地球物理方法进行地质勘查，确定矿产资源的分布和储量。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地球物理勘查技术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通过土壤、岩石、水系沉积物等地球化学样品的采集和分析，寻找矿产资源异常区域。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地球化学勘查技术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利用卫星、航空等遥感平台获取地球表面信息，结合地质学原理和方法进行矿产资源预测。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遥感地质勘查技术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采用钻探设备对地下岩石进行取样分析，直接获取矿产资源赋存情况。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钻探地质勘查技术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能源矿产地质勘查技术方法介绍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针对不同矿种和勘查阶段，构建多层次、全方位的产品线，包括预查、普查、详查和勘探等不同级别的地质勘查服务。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根据市场需求和竞争态势，优化调整产品线结构，加强优势矿种和勘查技术的投入和研发，提升核心竞争力。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推动产品线向智能化、数字化方向转型升级，提高勘查效率和质量。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产品线布局及优化调整方案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服务模式创新与客户满意度提升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建立以客户为中心的服务理念，提供个性化、定制化的地质勘查服务方案，满足不同客户的需求。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创新服务模式，采用总承包、分包、合作等多种方式与客户开展合作，降低客户成本和风险。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加强与客户的沟通和互动，建立定期回访和满意度调查机制，及时响应客户反馈和投诉，持续改进服务质量。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https://d.book118.com/258051011077006035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2024-09-14T11:43:18.207</cp:lastPrinted>
  <dcterms:created xsi:type="dcterms:W3CDTF">2024-09-14T03:43:18Z</dcterms:created>
  <dcterms:modified xsi:type="dcterms:W3CDTF">2024-09-14T03:43:20Z</dcterms:modified>
</cp:coreProperties>
</file>