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2EF8A-65AD-4C56-A191-9164FA1D3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D658C-E067-427F-BEFE-80D4839F0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B566C-B30F-4D3D-9598-FAEA0007C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5CCE0-455B-4A5E-BDB3-094B1019A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CC4D4A-B9FB-4AD9-BAE4-248CF53B9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1FBD1-6C8F-45BF-8A49-11AD17456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032FDA-4E46-40D9-916B-18D7AE86F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7E5B1-9FA2-4295-97D8-563FD911C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FE9CA-95B8-45F4-BFBD-C740035C5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A4794-A973-49EB-B805-3747FB06C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DFAFB-D0A4-4D15-B765-3BC3B9B4C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51104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心理咨询与辅导解决个体心理难题实现自我突破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个体心理难题识别与评估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心理咨询技术与方法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辅导策略制定与实施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自我突破路径探索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心理咨询是一种通过心理学理论和技术，帮助个体解决心理问题和增强心理健康的专业服务。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心理咨询起源于20世纪初，随着心理学理论的不断发展和完善，心理咨询逐渐成为一种专业的助人活动，并在全球范围内得到广泛推广和应用。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心理咨询可以帮助个体解决心理问题，减轻心理压力，提高心理健康水平。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08" b="1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00" r="9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实现自我突破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通过心理咨询，个体可以学会应对压力和挑战的方法，从而预防心理疾病的发生。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心理咨询可以帮助个体认识自己，发掘自身潜力，实现自我突破和成长。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心理咨询与辅导的重要性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心理咨询适用于各个年龄阶段和不同文化背景的人群，涉及情感、学习、工作、人际关系等多个方面。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的对象包括遇到心理问题的正常人、有轻度心理障碍的人以及有严重心理疾病但需要辅助治疗的人。需要注意的是，心理咨询并非万能，对于某些严重的心理疾病，还需要结合药物治疗等其他手段进行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个体心理难题识别与评估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压力应对与情绪管理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面对压力时的情绪失控、易怒、暴躁或逃避行为。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自我认同与自尊问题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对自我价值、能力和外貌的负面评价，缺乏自信和自尊心。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与家人、朋友、同事或伴侣之间的沟通障碍、冲突和疏远。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焦虑障碍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包括广泛性焦虑、社交焦虑、特定恐惧症等，表现为过度担忧、紧张和恐惧。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抑郁障碍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持续的情绪低落、失去兴趣、疲劳、睡眠障碍、食欲改变等。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常见心理难题类型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通过与客户或患者的深入对话，了解其心理问题的性质、严重程度和持续时间。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心理咨询面谈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使用标准化的心理测验和量表，如焦虑自评量表、抑郁自评量表等，对客户的心理症状进行量化评估。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心理测验与量表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观察客户在咨询过程中的情绪表达、行为表现和言语表达，记录关键信息和变化。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一位年轻人因为工作压力和人际关系紧张而出现焦虑和抑郁症状，通过心理咨询和辅导，学会了应对压力和管理情绪的技巧，改善了心理状态。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一位女性因为自卑和自我负面评价而长期缺乏自信和自尊心，通过心理咨询和辅导，逐渐建立了积极的自我认同和自尊心，提升了自信心和生活质量。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一位青少年因为家庭变故和学业压力而出现情绪失控和逃避行为，通过心理咨询和辅导，学会了面对困难和挑战的勇气和方法，重新找回了生活的方向和目标。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心理咨询技术与方法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17" r="18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在心理咨询中，倾听是非常重要的技术，包括积极倾听、反映倾听和深度倾听等，它们有助于咨询师理解来访者的内心世界。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同理心是咨询师能够站在来访者的角度，体会其情感和经历的能力。通过言语和非言语的方式表达同理心，可以让来访者感到被理解和接纳。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同理心表达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倾听与同理心表达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认知行为疗法认为，人的情绪和行为受其对世界的解释和看法影响。通过帮助来访者识别和改变消极的思维模式，可以改善其情绪和行为。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行为激活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针对来访者的抑郁和焦虑等情绪问题，通过制定具体、可行的行为计划，增加其积极行为和减少消极行为，从而提高其情绪状态。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https://d.book118.com/258051104070006035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2024-09-14T08:26:30.441</cp:lastPrinted>
  <dcterms:created xsi:type="dcterms:W3CDTF">2024-09-14T00:26:30Z</dcterms:created>
  <dcterms:modified xsi:type="dcterms:W3CDTF">2024-09-14T00:26:32Z</dcterms:modified>
</cp:coreProperties>
</file>