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233D5-1791-40C2-8280-2FBBEEF6E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E03CA-65B2-4461-8450-4B7FC9E69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43FC3-77AB-4B6D-8FE5-24400DED0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FB721-DD83-42C1-B8C8-3F1BD6642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D059D-FA4C-41F3-9CE9-DB78D9994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47AE5-E3CF-43FF-95D7-9F3F7EBB7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55F6FF-34E7-42CC-AEA0-9FFEEF96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B0C5B-5E97-4CB7-B7B1-1DAEE51F8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DF5F0-9D52-4E60-9A46-AB19AA52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EE082-3345-4195-B283-F4A92FBFF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12FAE-9C7F-4753-B68E-54C4A3093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211304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护理操作技术培训计划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基础护理操作技术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专科护理操作技术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急救护理操作技术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正确的护理操作技术能够确保患者得到安全、有效的护理，提高护理质量。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护理操作技术是保障患者安全的重要手段，正确的操作能够减少并发症和不良事件的发生。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掌握先进的护理操作技术是护士职业素养的重要组成部分，能够提高护士的专业水平和职业竞争力。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护理操作技术的重要性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使护士掌握正确的护理操作技术，提高护理质量和患者满意度。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制定详细的培训计划，包括培训内容、时间、方式等，确保培训效果。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全体护士，包括新入职护士和在职护士。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要求护士参加培训并掌握相关护理操作技术，对于不合格者需要进行补课和再次考核。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基础护理操作技术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掌握正确的洗手方法、室内清洁和消毒方法，以及医疗器械的清洗和消毒流程。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了解各种消毒剂的使用方法和注意事项，掌握正确的消毒操作步骤和注意事项。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了解隔离的概念和原则，掌握正确的隔离操作方法和注意事项，以防止交叉感染。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清洁、消毒与隔离技术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掌握正确的生命体征监测方法和注意事项，包括体温、脉搏、呼吸、血压等。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了解正确的生命体征记录方法和格式，能够准确、及时地记录患者的生命体征变化。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50" r="2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生命体征监测与记录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常见症状护理操作技术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了解发热的原因和护理原则，掌握正确的物理降温方法和注意事项。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了解疼痛的原因和评估方法，掌握正确的疼痛护理措施和注意事项。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了解咳嗽、咳痰的原因和评估方法，掌握正确的咳嗽、咳痰护理措施和注意事项。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了解呼吸困难的原因和评估方法，掌握正确的呼吸困难护理措施和注意事项。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咳嗽、咳痰护理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专科护理操作技术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心血管系统疾病护理操作技术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正确使用血压计、听诊器等设备，监测患者的心率、心律、血压等指标。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静脉输液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熟练掌握静脉穿刺技术，根据患者病情和药物性质，合理控制输液速度和量。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心电监护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正确连接心电监护仪，监测患者的心电波形，及时发现并处理心律失常等异常情况。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根据患者病情，选择合适的吸氧方式和氧流量，保持患者呼吸通畅。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氧气吸入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正确配置雾化液，指导患者正确使用雾化器，缓解呼吸道症状。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雾化吸入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981" b="59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教会帮助患者排痰，保持呼吸道通畅，预防肺部感染。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协助排痰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呼吸系统疾病护理操作技术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灌肠护理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正确使用灌肠器具，掌握灌肠液的温度、浓度和灌肠速度，缓解患者便秘等症状。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根据患者的病情和饮食习惯，制定合理的饮食计划，保证营养均衡。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胃肠减压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通过胃肠减压管抽取胃肠道内的气体和液体，减轻胃肠道负担，促进胃肠道功能恢复。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消化系统疾病护理操作技术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https://d.book118.com/258052113047006035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2024-09-14T02:52:28.372</cp:lastPrinted>
  <dcterms:created xsi:type="dcterms:W3CDTF">2024-09-13T18:52:28Z</dcterms:created>
  <dcterms:modified xsi:type="dcterms:W3CDTF">2024-09-13T18:52:30Z</dcterms:modified>
</cp:coreProperties>
</file>