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647863-D304-4B94-9740-C91AEB8F38EF}" type="datetimeFigureOut">
              <a:rPr lang="zh-CN" altLang="en-US" smtClean="0"/>
              <a:t>2024/1/27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E58589-A503-4981-B85E-8C936E8F0FF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0679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2846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9840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02240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51903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32912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21224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88508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24364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65235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29081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29862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17098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8811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77049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E58589-A503-4981-B85E-8C936E8F0FF1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338410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2276-0874-449D-B1C0-A61D96022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0446-1F31-4144-95CD-37DDF11AB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D719D-ADDB-44CF-A1D5-B8EE01529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9F964-DA27-4155-BF01-69DC62207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69348-3D3C-4C99-8839-8FFE40E01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809E8-F09C-4F5B-842F-691925450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9AB8D-4CF1-4F0D-941A-D2840A2B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DED34-8B91-4D51-AF3F-B58230904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C073A-24D7-4B50-8525-6B1E3F3E1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C8208-7C1B-4748-A6A7-92735960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33A34-D35F-4B8D-A1F1-25BC1495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2132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公路隧道工程施工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公路隧道施工前期准备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公路隧道施工方法与技术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公路隧道施工过程中的质量控制与安全保障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环境保护、节能减排举措在公路隧道施工中的应用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隧道工程概述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隧道工程是指在山体、地下或水下等自然环境中，为了交通、水利、市政等目的而修建的通道及其附属设施。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根据用途可分为交通隧道、水工隧道、市政隧道等；根据施工方法可分为明挖法隧道、暗挖法隧道等；根据地质条件可分为山岭隧道、水下隧道等。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 amt="70000"/>
          </a:blip>
          <a:srcRect r="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隧道工程历史悠久，古代就有挖掘隧道的记载。随着现代工程技术的发展，隧道工程规模越来越大，技术难度也越来越高。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目前，全球范围内正在建设和已建成的隧道工程数量众多，其中不乏超大跨度、超深埋、高水压等复杂条件下的隧道工程。隧道工程技术不断创新，新型材料、新工艺不断涌现。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r="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隧道工程具有地质条件复杂、施工难度大、安全风险高等特点。同时，隧道工程也是一项系统性很强的工程，涉及地质、设计、施工、管理等多个方面。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隧道工程对于改善交通状况、促进区域经济发展、提高人民生活水平等方面具有重要意义。同时，隧道工程也是展示一个国家或地区工程技术水平的重要标志之一。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隧道工程特点与意义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公路隧道施工前期准备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-1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-1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进行详细的地质勘察，了解隧道穿越地区的地质构造、岩性、断层、水文地质等条件，为隧道设计提供准确的地质资料。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根据地质勘察结果和公路建设规划，选择合适的隧道位置，避开不良地质区域，确保隧道施工的安全和稳定。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地质勘察与选址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根据地质勘察结果和公路建设标准，制定隧道的设计方案，包括隧道的断面形状、尺寸、支护方式、排水系统等。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对初步设计方案进行专家评审和讨论，针对可能存在的问题和不足进行优化和改进，提高设计方案的合理性和可行性。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设计方案制定与优化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施工材料选择与采购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根据隧道设计方案和施工要求，选择合适的施工材料，如水泥、砂石、钢筋、支护材料等。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施工材料采购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按照施工进度计划和材料需求计划，及时采购所需的施工材料，确保施工材料的供应和质量。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组建专业的隧道施工队伍，包括管理人员、技术人员、施工人员等，明确各自的职责和任务。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对施工人员进行隧道施工技能和安全培训，提高施工人员的技能水平和安全意识，确保隧道施工的顺利进行。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人员组织及培训安排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公路隧道施工方法与技术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全断面法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全断面法是指将整个隧道断面一次开挖成型的方法。它适用于地质条件较好、断面面积不大的隧道。优点是施工工序少、便于组织大型机械化施工，缺点是开挖跨度大，对围岩的扰动大，不利于围岩稳定。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台阶法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台阶法是将隧道断面分成上下两个或多个台阶进行开挖的方法。它适用于地质条件较差、断面面积较大的隧道。优点是减小了开挖跨度，有利于围岩稳定，缺点是上下台阶施工干扰较大，不利于大型机械化施工。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分部开挖法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分部开挖法是将隧道断面分成若干个小断面进行开挖的方法。它适用于地质条件复杂、断面面积很大的隧道。优点是进一步减小了开挖跨度，有利于围岩稳定，缺点是施工工序多，不利于组织大型机械化施工。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开挖方法介绍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喷射混凝土支护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射混凝土支护是隧道施工中常用的支护方式之一。它利用喷射机械将混凝土以一定的速度喷射到岩面上，形成一层具有强度和韧性的支护结构。优点是施工速度快、支护效果好，缺点是需要专门的喷射设备和熟练的喷射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钢拱架支护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钢拱架支护是在隧道开挖后，及时安装预制的钢拱架，并在其上喷射混凝土形成支护结构的方法。优点是支护强度高、稳定性好，缺点是钢拱架制作和安装精度要求高。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锚杆支护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锚杆支护是在隧道岩体中钻设锚杆孔，然后安装锚杆并注浆，使锚杆与岩体紧密结合形成支护结构的方法。优点是充分利用了岩体的自承能力，减少了支护结构的受力，缺点是需要专门的锚杆钻机和注浆设备。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支护结构施工技术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注浆防水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注浆防水是在隧道岩体中注入防水浆液，填充岩体裂隙和孔隙，达到防水的目的。优点是防水效果好、适用范围广，缺点是需要专门的注浆设备和熟练的注浆技术。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排水沟排水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排水沟排水是在隧道底部设置排水沟，将隧道内的水汇集到排水沟中排出洞外的方法。优点是排水效果好、易于维护，缺点是需要占用一定的隧道净空。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防水板防水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防水板防水是在隧道内表面铺设防水板材，形成一层防水层的方法。优点是防水效果好、施工方便，缺点是需要选用合适的防水板材和熟练的铺设技术。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防水排水处理措施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https://d.book118.com/258052132043006035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2024-09-14T01:45:01.446</cp:lastPrinted>
  <dcterms:created xsi:type="dcterms:W3CDTF">2024-09-13T17:45:01Z</dcterms:created>
  <dcterms:modified xsi:type="dcterms:W3CDTF">2024-09-13T17:45:03Z</dcterms:modified>
</cp:coreProperties>
</file>