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2CD0E-5816-4B05-8D7A-DE89849C4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5A29C-3FE2-47E6-ADB2-869EE20C6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76972-E04D-46E9-81FB-A75BD871D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C4EFE-1FE4-43AD-A1C0-E64919F84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01FFA7-3BD0-4A08-BBE4-9EB8B02CE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79336F-915E-4BCC-8259-163B1F276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3346DD-E6FB-4073-86C2-F2DE17315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806C4-1E19-43AB-B081-E2EBC5E86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BC402-E746-4F7C-BFC1-2A5304F16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A66AF-D031-4140-991E-0A2E3842B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436F8-F341-4825-BE90-71499BCE0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52134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慢阻肺的治疗及护理的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慢阻肺的预防与康复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64" r="327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71" r="129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慢阻肺是一种慢性呼吸系统疾病，以持续气流受限为特征，通常与长期吸烟、空气污染、职业暴露等因素有关。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慢阻肺病程漫长，病情逐渐加重，严重影响患者的生活质量和社会生产力。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长期吸烟是慢阻肺的主要危险因素，吸烟者患慢阻肺的风险显著增加。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08" r="12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长期暴露于空气污染物中，如颗粒物、二氧化氮等，可增加慢阻肺的患病风险。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长期接触生物燃料烟雾、工业粉尘等有害物质，也可导致慢阻肺的发生。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慢阻肺的病因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慢性咳嗽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喘息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慢阻肺的症状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624" r="1362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0259" b="1025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7945" r="794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慢阻肺患者常有持续性咳嗽，早晨更为明显。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患者在活动或休息时感到呼吸急促、气短，病情严重时甚至在日常生活中感到窒息。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患者咳出白色粘液或浆液性痰，有时伴有血丝。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部分患者可出现喘息症状，尤其是夜间更为明显。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用于缓解慢阻肺患者的呼吸困难症状，包括β2受体激动剂、抗胆碱能药物和茶碱类药物。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支气管舒张剂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如糖皮质激素，用于减轻慢阻肺患者的炎症反应，但长期使用需谨慎。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抗炎药物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用于促进痰液排出，改善呼吸状况。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祛痰药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针对肺炎球菌和流感病毒等病原体，预防呼吸道感染。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24" r="1452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对于低氧血症患者，可采用长期家庭氧疗以提高生活质量。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在医生指导下进行适当的运动锻炼，增强心肺功能。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关注患者的心理健康，提供心理疏导和支持。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鼓励患者戒烟，减少烟草对肺部的损害。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氧疗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运动康复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968" b="1696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通过切除部分过度膨胀的肺组织，改善呼吸功能。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肺减容手术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对于严重慢阻肺患者，肺移植是一种治疗选择。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肺移植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在呼吸衰竭时，采用机械通气辅助呼吸。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对于肺大疱引起的严重气胸，可考虑手术治疗。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肺大疱切除术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https://d.book118.com/258052134016006025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2024-09-01T13:59:11.861</cp:lastPrinted>
  <dcterms:created xsi:type="dcterms:W3CDTF">2024-09-01T05:59:11Z</dcterms:created>
  <dcterms:modified xsi:type="dcterms:W3CDTF">2024-09-01T05:59:13Z</dcterms:modified>
</cp:coreProperties>
</file>