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BBB76-2B29-443E-91DA-9A465E8B2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177EA-9627-4AD2-A0EC-025831E10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B8013-5F9B-49F9-AC3B-16804107F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0E33A-2E1C-45F1-AF9F-6638263D9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752ADC-36DA-44E9-85B8-7E1321778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1F65AE-54C8-4D02-ABD9-8D0FCFCCB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6625AD-BAEC-4544-8EA5-AF7D97973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D53A7-5BD6-4EA8-848E-71CDC5D15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52108-2AC9-4544-A8EF-AA0B42545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68121-BD67-4D04-8062-28D22C67A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A8C08-287A-41D4-89D6-80367BF31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52137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高层建筑火灾应对策略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火灾概述与高层建筑特点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预防措施与规划设计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应急疏散与救援方案制定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灭火方法与技巧探讨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火灾概述与高层建筑特点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45" r="320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火灾的危害程度极高，不仅会造成人员伤亡和财产损失，还会对社会稳定和经济发展产生严重影响。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高层建筑通常采用钢筋混凝土结构或钢结构，具有较高的耐火极限。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高层建筑功能复杂，包括住宅、办公、商业等多种用途，人员密集，疏散困难。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高层建筑结构与功能特点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易发生火灾原因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高层建筑易发生火灾的原因包括电气线路故障、燃气泄漏、违规用火等。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近年来，高层建筑火灾案例屡见不鲜，如重庆加州花园小区火灾、沈阳皇朝万鑫酒店火灾等，这些火灾造成了严重的人员伤亡和财产损失，也为我们提供了深刻的教训。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易发生火灾原因及案例分析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预防措施与规划设计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910" r="1391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选用不燃或难燃材料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在高层建筑的建造过程中，应选择不燃或难燃的建筑材料，如矿棉、岩棉、玻璃棉等，以减少火灾发生的可能性。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符合防火等级要求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建筑材料的防火等级应符合国家相关规范的要求。例如，对于高层建筑的外墙保温材料，应选择防火等级为A级的材料。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建筑材料选择与防火等级要求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高层建筑应设置独立的消防通道，确保在火灾发生时，人员能够快速疏散。消防通道的宽度、高度等应符合规范要求，且不得被占用或堵塞。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设置独立的消防通道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高层建筑的安全出口数量应满足规范要求，且应均匀布置在建筑内。安全出口的位置应明显易找，方便人员快速逃生。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安全出口数量与位置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消防通道、安全出口设置规范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报警系统、灭火器材配置要求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完善火灾报警系统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高层建筑应设置完善的火灾报警系统，包括烟感、温感等探测器，确保在火灾初期就能及时发现并报警。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配置足够的灭火器材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高层建筑内应配置足够的灭火器材，如灭火器、消火栓、水枪等，以便在火灾初期进行及时扑救。同时，灭火器材的种类、数量等应符合规范要求。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应急疏散与救援方案制定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根据高层建筑的结构特点，合理规划疏散通道的宽度、数量和布局，确保通道畅通无阻。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疏散通道设计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在疏散通道内设置明显的疏散指示标识，包括方向指示、安全出口标识等，以便人员快速识别并沿着正确方向疏散。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标识设置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08" r="15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确保疏散通道内照明充足，通风良好，为人员疏散提供必要的条件。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照明与通风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应急疏散通道规划及标识设置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消防队伍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医疗救护队伍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公安队伍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志愿者队伍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救援力量组成及职责划分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由专业消防员组成，负责火场扑救、搜救被困人员等任务。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由医护人员组成，负责现场伤员的救治和转运。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由公安人员组成，负责现场秩序维护、交通疏导和安全警戒。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由经过培训的志愿者组成，协助专业救援力量进行人员疏散、信息传递等辅助性工作。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https://d.book118.com/258052137130006033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2024-09-11T22:57:46.071</cp:lastPrinted>
  <dcterms:created xsi:type="dcterms:W3CDTF">2024-09-11T14:57:46Z</dcterms:created>
  <dcterms:modified xsi:type="dcterms:W3CDTF">2024-09-11T14:57:48Z</dcterms:modified>
</cp:coreProperties>
</file>