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B8A2E0-53D6-417E-B269-74AAB8B80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A12B7-1352-45A0-8277-B6328A3E61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704353-1FB6-4F1F-A39F-CE3A1B7CC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68F7E0-EE62-4D83-88D5-2621F6EDC6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736C20-69C6-444D-8EDB-87F7128F6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322EB1-3A04-48F7-BA49-67D29E3D7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351DF2-835C-4863-9163-A39D721E6F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773162-0FA3-44FD-8C5D-0FB6065A3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31F52F-B27A-4B78-827F-FF585BD82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093880-2BF8-45D1-B15A-1E52053C48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2EFA43-D801-4B54-8F35-C67FA2169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emf" /><Relationship Id="rId3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emf" /><Relationship Id="rId3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emf" /><Relationship Id="rId3" Type="http://schemas.openxmlformats.org/officeDocument/2006/relationships/image" Target="../media/image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805302704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膝痹中医个案护理PPT\n## 1.膝痹概述及病因病机\n### 1.1膝痹的定义与分类\n### 1.2膝痹的病因及发病机制\n### 1.3膝痹的中医病机分析\n## 2.膝痹的中医辨证论治\n### 2.1膝痹的中医辨证方法\n### 2.2膝痹的中医治疗原则\n### 2.3膝痹的中医治疗方法\n## 3.膝痹中医个案护理方案\n### 3.1个案护理评估与诊断\n### 3.2个案护理目标与计划\n### 3.3个案护理实施与效果评价\n## 4.膝痹中医护理技术\n### 4.1拔罐与刮痧在膝痹护理中的应用\n### 4.2艾灸与穴位按摩在膝痹护理中的应用\n### 4.3中药熏蒸与热敷在膝痹护理中的应用\n## 5.膝痹患者的健康教育\n### 5.1膝痹患者的生活起居指导\n### 5.2膝痹患者的饮食调理建议\n### 5.3膝痹患者的运动锻炼指导\n## 6.膝痹中医个案护理的案例分析\n### 6.1成功案例分析\n### 6.2护理失误案例分析\n### 6.3经验教训与改进措施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8500"/>
              <a:t>膝痹中医个案护理PPT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3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4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85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膝痹概述及病因病机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2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膝痹是指膝关节疼痛、肿胀、僵硬等症状的一种疾病</a:t>
                </a:r>
                <a:endParaRPr/>
              </a:p>
            </p:txBody>
          </p:sp>
          <p:sp>
            <p:nvSpPr>
              <p:cNvPr id="12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发病原因多种多样，包括风湿、寒湿、湿热等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根据病因和症状的不同，膝痹可分为不同类型</a:t>
                </a:r>
                <a:endParaRPr/>
              </a:p>
            </p:txBody>
          </p:sp>
          <p:sp>
            <p:nvSpPr>
              <p:cNvPr id="12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3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3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3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膝痹的分类</a:t>
                </a:r>
                <a:endParaRPr/>
              </a:p>
            </p:txBody>
          </p:sp>
          <p:sp>
            <p:nvSpPr>
              <p:cNvPr id="13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风湿性膝痹：以风湿为主要病因，关节疼痛、肿胀、僵硬等症状明显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寒湿性膝痹：以寒湿为主要病因，关节疼痛、肿胀、僵硬等症状较轻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湿热性膝痹：以湿热为主要病因，关节疼痛、肿胀、僵硬等症状较重</a:t>
                </a:r>
                <a:endParaRPr/>
              </a:p>
            </p:txBody>
          </p:sp>
          <p:sp>
            <p:nvSpPr>
              <p:cNvPr id="13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3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膝痹的定义与分类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40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41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42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4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45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4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膝痹的病因</a:t>
                </a:r>
                <a:endParaRPr/>
              </a:p>
            </p:txBody>
          </p:sp>
          <p:sp>
            <p:nvSpPr>
              <p:cNvPr id="14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风湿：长期受风湿侵袭，导致膝关节疼痛、肿胀、僵硬等症状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寒湿：长期受寒湿侵袭，导致膝关节疼痛、肿胀、僵硬等症状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湿热：湿热邪气侵袭，导致膝关节疼痛、肿胀、僵硬等症状</a:t>
                </a:r>
                <a:endParaRPr/>
              </a:p>
            </p:txBody>
          </p:sp>
        </p:grpSp>
        <p:grpSp>
          <p:nvGrpSpPr>
            <p:cNvPr id="148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4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膝痹的发病机制</a:t>
                </a:r>
                <a:endParaRPr/>
              </a:p>
            </p:txBody>
          </p:sp>
          <p:sp>
            <p:nvSpPr>
              <p:cNvPr id="15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风湿性膝痹：风湿邪气侵入关节，导致关节炎症反应，引起关节疼痛、肿胀、僵硬等症状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寒湿性膝痹：寒湿邪气侵入关节，导致关节炎症反应，引起关节疼痛、肿胀、僵硬等症状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湿热性膝痹：湿热邪气侵入关节，导致关节炎症反应，引起关节疼痛、肿胀、僵硬等症状</a:t>
                </a:r>
                <a:endParaRPr/>
              </a:p>
            </p:txBody>
          </p:sp>
          <p:sp>
            <p:nvSpPr>
              <p:cNvPr id="151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2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3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4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膝痹的病因及发病机制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7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58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59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膝关节气血运行不畅，经络受阻，导致关节疼痛、肿胀、僵硬等症状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膝关节受风湿、寒湿、湿热等邪气侵袭，导致关节炎症反应，引起关节疼痛、肿胀、僵硬等症状</a:t>
                </a:r>
                <a:endParaRPr/>
              </a:p>
            </p:txBody>
          </p:sp>
          <p:sp>
            <p:nvSpPr>
              <p:cNvPr id="160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膝痹的中医病机</a:t>
                </a:r>
                <a:endParaRPr/>
              </a:p>
            </p:txBody>
          </p:sp>
          <p:sp>
            <p:nvSpPr>
              <p:cNvPr id="161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2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63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64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风湿性膝痹：风湿邪气侵入关节，导致关节气血运行不畅，经络受阻，引起关节疼痛、肿胀、僵硬等症状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寒湿性膝痹：寒湿邪气侵入关节，导致关节气血运行不畅，经络受阻，引起关节疼痛、肿胀、僵硬等症状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湿热性膝痹：湿热邪气侵入关节，导致关节气血运行不畅，经络受阻，引起关节疼痛、肿胀、僵硬等症状</a:t>
                </a:r>
                <a:endParaRPr/>
              </a:p>
            </p:txBody>
          </p:sp>
          <p:sp>
            <p:nvSpPr>
              <p:cNvPr id="165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膝痹的中医病机分析</a:t>
                </a:r>
                <a:endParaRPr/>
              </a:p>
            </p:txBody>
          </p:sp>
          <p:sp>
            <p:nvSpPr>
              <p:cNvPr id="166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7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6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膝痹的中医病机分析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70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71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72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膝痹的中医辨证论治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4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75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膝痹的中医辨证方法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76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膝痹的中医辨证方法主要包括望、闻、问、切四诊合参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望诊：观察膝关节的外观、颜色、形态等，以判断病因和病程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闻诊：听取患者的关节疼痛、肿胀、僵硬等症状的描述，以判断病因和病程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问诊：询问患者的病史、病因、病程、症状等，以判断病因和病程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切诊：通过触诊患者的膝关节，了解关节的肿胀、僵硬、压痛等情况，以判断病因和病程</a:t>
            </a:r>
            <a:endParaRPr/>
          </a:p>
        </p:txBody>
      </p:sp>
      <p:cxnSp>
        <p:nvCxnSpPr>
          <p:cNvPr id="177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8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膝痹的中医治疗原则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81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膝痹的中医治疗原则主要包括祛邪、活血化瘀、通络止痛、补益气血等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祛邪：祛除风湿、寒湿、湿热等邪气，以减轻关节炎症反应，缓解关节疼痛、肿胀、僵硬等症状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活血化瘀：通过活血化瘀的药物，改善关节血液循环，减轻关节炎症反应，缓解关节疼痛、肿胀、僵硬等症状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通络止痛：通过通络止痛的药物，疏通经络，缓解关节疼痛、肿胀、僵硬等症状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补益气血：通过补益气血的药物，增强关节免疫力，预防关节疼痛、肿胀、僵硬等症状的复发</a:t>
            </a:r>
            <a:endParaRPr/>
          </a:p>
        </p:txBody>
      </p:sp>
      <p:cxnSp>
        <p:nvCxnSpPr>
          <p:cNvPr id="182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3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膝痹的中医治疗方法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86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膝痹的中医治疗方法主要包括中药内服、中药外敷、针灸、拔罐、刮痧等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中药内服：根据患者的病因和病程，选择相应的中药进行内服治疗，以缓解关节疼痛、肿胀、僵硬等症状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中药外敷：将中药制成膏药或药熨，外敷于膝关节，以缓解关节疼痛、肿胀、僵硬等症状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针灸：通过针灸膝关节周围的穴位，以疏通经络，缓解关节疼痛、肿胀、僵硬等症状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拔罐：在膝关节周围进行拔罐治疗，以祛除风湿、寒湿、湿热等邪气，缓解关节疼痛、肿胀、僵硬等症状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刮痧：在膝关节周围进行刮痧治疗，以疏通经络，缓解关节疼痛、肿胀、僵硬等症状</a:t>
            </a:r>
            <a:endParaRPr/>
          </a:p>
        </p:txBody>
      </p:sp>
      <p:cxnSp>
        <p:nvCxnSpPr>
          <p:cNvPr id="187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8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膝痹中医个案护理方案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个案护理评估与诊断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3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个案护理评估：对患者的年龄、性别、病程、症状、体质等进行评估，以制定个性化的护理方案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年龄：不同年龄的患者，对疾病的恢复速度和治疗方法的选择有所不同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性别：不同性别的患者，对疾病的恢复速度和治疗方法的选择有所不同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病程：不同病程的患者，对疾病的恢复速度和治疗方法的选择有所不同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症状：根据患者的症状，判断病因和病程，以选择合适的治疗方法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体质：根据患者的体质，选择适合的护理方法和中药治疗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个案诊断：根据患者的病史、症状、体质等因素，进行中医辨证诊断，以确定治疗方案</a:t>
            </a:r>
            <a:endParaRPr/>
          </a:p>
        </p:txBody>
      </p:sp>
      <p:cxnSp>
        <p:nvCxnSpPr>
          <p:cNvPr id="14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个案护理目标与计划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9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个案护理目标：根据患者的病因、病程、症状等因素，制定个性化的护理目标，以缓解关节疼痛、肿胀、僵硬等症状，提高患者的生活质量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缓解关节疼痛：通过中药内服、外敷、针灸等方法，缓解患者的关节疼痛症状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减轻关节肿胀：通过中药内服、外敷、拔罐、刮痧等方法，减轻患者的关节肿胀症状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改善关节活动功能：通过中药内服、针灸等方法，改善患者的关节活动功能，提高患者的生活质量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个案护理计划：根据患者的护理目标，制定具体的护理计划，包括护理措施、护理时间、护理效果评价等</a:t>
            </a:r>
            <a:endParaRPr/>
          </a:p>
        </p:txBody>
      </p:sp>
      <p:cxnSp>
        <p:nvCxnSpPr>
          <p:cNvPr id="20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个案护理实施：根据患者的护理计划，实施具体的护理措施，包括中药内服、外敷、针灸、拔罐、刮痧等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中药内服：根据患者的病因和病程，选择相应的中药进行内服治疗，以缓解关节疼痛、肿胀、僵硬等症状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中药外敷：将中药制成膏药或药熨，外敷于膝关节，以缓解关节疼痛、肿胀、僵硬等症状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针灸：通过针灸膝关节周围的穴位，以疏通经络，缓解关节疼痛、肿胀、僵硬等症状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拔罐：在膝关节周围进行拔罐治疗，以祛除风湿、寒湿、湿热等邪气，缓解关节疼痛、肿胀、僵硬等症状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刮痧：在膝关节周围进行刮痧治疗，以疏通经络，缓解关节疼痛、肿胀、僵硬等症状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个案护理效果评价：通过患者的主观评价和客观指标，评价护理效果，以调整护理计划和治疗方案</a:t>
            </a:r>
            <a:endParaRPr/>
          </a:p>
        </p:txBody>
      </p:sp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个案护理实施与效果评价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https://d.book118.com/258053027042006037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膝痹中医个案护理PPT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2024-09-17T00:51:48.623</cp:lastPrinted>
  <dcterms:created xsi:type="dcterms:W3CDTF">2024-09-16T16:51:48Z</dcterms:created>
  <dcterms:modified xsi:type="dcterms:W3CDTF">2024-09-16T16:51:50Z</dcterms:modified>
</cp:coreProperties>
</file>