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88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91382-C88B-4278-B19F-447803BE0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299CC-0C3F-43EC-8450-8D52A77F4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2B14C-F587-4B2D-8D44-1DA4BDFE6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47705-DC6E-4670-AD38-1F87BBE74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836DF0-8A5F-4977-8A05-1B480B864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82B0A9-7249-457B-A0FC-5C07B920F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10B5AC-5327-4F23-B750-5AF5091D4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7B1C6-05B8-4A66-AC2D-51901F187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65739-036A-4B86-BEF5-31E9CB986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0C5C5-6FF2-487D-9C1E-73B98E06E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ACB73-5D0F-4963-B466-0FF28E973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9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9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9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9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 panose="02010609000101010101" charset="-122"/>
                <a:ea typeface="汉仪粗圆简" panose="02010609000101010101" charset="-122"/>
                <a:cs typeface="汉仪粗圆简" panose="02010609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 panose="02010609000101010101" charset="-122"/>
                <a:ea typeface="汉仪粗圆简" panose="02010609000101010101" charset="-122"/>
                <a:cs typeface="汉仪粗圆简" panose="02010609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 panose="02010609000101010101" charset="-122"/>
                <a:ea typeface="汉仪粗圆简" panose="02010609000101010101" charset="-122"/>
                <a:cs typeface="汉仪粗圆简" panose="02010609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9000101010101" charset="-122"/>
          <a:sym typeface="汉仪粗圆简" panose="02010609000101010101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9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5304201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《RNA的转录合成》PPT课件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RNA的转录合成概述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RNA的转录合成过程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RNA的转录合成调控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RNA的转录合成与疾病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RNA的转录合成研究展望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RNA的转录合成概述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RNA的转录合成定义</a:t>
            </a:r>
            <a:endParaRPr lang="zh-CN" altLang="en-US"/>
          </a:p>
        </p:txBody>
      </p:sp>
      <p:sp>
        <p:nvSpPr>
          <p:cNvPr id="104908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3332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2" name="矩形 65"/>
          <p:cNvSpPr/>
          <p:nvPr>
            <p:custDataLst>
              <p:tags r:id="rId3"/>
            </p:custDataLst>
          </p:nvPr>
        </p:nvSpPr>
        <p:spPr>
          <a:xfrm>
            <a:off x="1290305" y="192282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66"/>
          <p:cNvSpPr txBox="1"/>
          <p:nvPr>
            <p:custDataLst>
              <p:tags r:id="rId4"/>
            </p:custDataLst>
          </p:nvPr>
        </p:nvSpPr>
        <p:spPr>
          <a:xfrm>
            <a:off x="1668120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RNA转录合成是指DNA中的遗传信息通过RNA聚合酶的作用，以RNA的形式复制出来，形成RNA的过程。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8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51777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69"/>
          <p:cNvSpPr/>
          <p:nvPr>
            <p:custDataLst>
              <p:tags r:id="rId6"/>
            </p:custDataLst>
          </p:nvPr>
        </p:nvSpPr>
        <p:spPr>
          <a:xfrm>
            <a:off x="6438115" y="192282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70"/>
          <p:cNvSpPr txBox="1"/>
          <p:nvPr>
            <p:custDataLst>
              <p:tags r:id="rId7"/>
            </p:custDataLst>
          </p:nvPr>
        </p:nvSpPr>
        <p:spPr>
          <a:xfrm>
            <a:off x="6816565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RNA转录合成是基因表达的第一步，也是遗传信息从DNA传递到RNA的过程。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9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3332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4" name="文本框 74"/>
          <p:cNvSpPr txBox="1"/>
          <p:nvPr>
            <p:custDataLst>
              <p:tags r:id="rId9"/>
            </p:custDataLst>
          </p:nvPr>
        </p:nvSpPr>
        <p:spPr>
          <a:xfrm>
            <a:off x="1668120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RNA转录合成包括起始、延伸和终止三个阶段。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96" name="矩形 73"/>
          <p:cNvSpPr/>
          <p:nvPr>
            <p:custDataLst>
              <p:tags r:id="rId10"/>
            </p:custDataLst>
          </p:nvPr>
        </p:nvSpPr>
        <p:spPr>
          <a:xfrm>
            <a:off x="1290305" y="445069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609560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84"/>
          <p:cNvSpPr/>
          <p:nvPr>
            <p:custDataLst>
              <p:tags r:id="rId12"/>
            </p:custDataLst>
          </p:nvPr>
        </p:nvSpPr>
        <p:spPr>
          <a:xfrm>
            <a:off x="6496533" y="445069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85"/>
          <p:cNvSpPr txBox="1"/>
          <p:nvPr>
            <p:custDataLst>
              <p:tags r:id="rId13"/>
            </p:custDataLst>
          </p:nvPr>
        </p:nvSpPr>
        <p:spPr>
          <a:xfrm>
            <a:off x="6874348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RNA转录合成的产物是mRNA，它是蛋白质合成的模板。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RNA的转录合成重要性</a:t>
            </a:r>
            <a:endParaRPr lang="zh-CN" altLang="en-US"/>
          </a:p>
        </p:txBody>
      </p:sp>
      <p:sp>
        <p:nvSpPr>
          <p:cNvPr id="1049150" name="矩形 31"/>
          <p:cNvSpPr/>
          <p:nvPr>
            <p:custDataLst>
              <p:tags r:id="rId2"/>
            </p:custDataLst>
          </p:nvPr>
        </p:nvSpPr>
        <p:spPr>
          <a:xfrm>
            <a:off x="2723729" y="156279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RNA转录合成是基因表达的关键步骤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4"/>
          <p:cNvSpPr/>
          <p:nvPr>
            <p:custDataLst>
              <p:tags r:id="rId3"/>
            </p:custDataLst>
          </p:nvPr>
        </p:nvSpPr>
        <p:spPr>
          <a:xfrm>
            <a:off x="2723729" y="279799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RNA转录合成的调控对生物体的生长、发育和疾病发生具有重要影响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5"/>
          <p:cNvSpPr/>
          <p:nvPr>
            <p:custDataLst>
              <p:tags r:id="rId4"/>
            </p:custDataLst>
          </p:nvPr>
        </p:nvSpPr>
        <p:spPr>
          <a:xfrm>
            <a:off x="2723729" y="403319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RNA转录合成的异常可能导致遗传病和癌症等疾病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7"/>
          <p:cNvSpPr/>
          <p:nvPr>
            <p:custDataLst>
              <p:tags r:id="rId5"/>
            </p:custDataLst>
          </p:nvPr>
        </p:nvSpPr>
        <p:spPr>
          <a:xfrm>
            <a:off x="2723729" y="5268403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RNA转录合成的研究对于药物开发和治疗具有重要意义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0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RNA的转录合成过程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转录起始阶段</a:t>
            </a:r>
            <a:endParaRPr lang="zh-CN" altLang="en-US"/>
          </a:p>
        </p:txBody>
      </p:sp>
      <p:sp>
        <p:nvSpPr>
          <p:cNvPr id="1049308" name="矩形 31"/>
          <p:cNvSpPr/>
          <p:nvPr>
            <p:custDataLst>
              <p:tags r:id="rId2"/>
            </p:custDataLst>
          </p:nvPr>
        </p:nvSpPr>
        <p:spPr>
          <a:xfrm>
            <a:off x="2723729" y="156279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启动子识别：RNA聚合酶与启动子结合，形成转录起始复合物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4"/>
          <p:cNvSpPr/>
          <p:nvPr>
            <p:custDataLst>
              <p:tags r:id="rId3"/>
            </p:custDataLst>
          </p:nvPr>
        </p:nvSpPr>
        <p:spPr>
          <a:xfrm>
            <a:off x="2723729" y="279799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转录起始复合物形成：RNA聚合酶与启动子结合，形成转录起始复合物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5"/>
          <p:cNvSpPr/>
          <p:nvPr>
            <p:custDataLst>
              <p:tags r:id="rId4"/>
            </p:custDataLst>
          </p:nvPr>
        </p:nvSpPr>
        <p:spPr>
          <a:xfrm>
            <a:off x="2723729" y="403319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转录起始复合物解离：转录起始复合物解离，RNA聚合酶开始转录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7"/>
          <p:cNvSpPr/>
          <p:nvPr>
            <p:custDataLst>
              <p:tags r:id="rId5"/>
            </p:custDataLst>
          </p:nvPr>
        </p:nvSpPr>
        <p:spPr>
          <a:xfrm>
            <a:off x="2723729" y="5268403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转录起始复合物解离：转录起始复合物解离，RNA聚合酶开始转录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转录延长阶段</a:t>
            </a:r>
            <a:endParaRPr lang="zh-CN" altLang="en-US"/>
          </a:p>
        </p:txBody>
      </p:sp>
      <p:sp>
        <p:nvSpPr>
          <p:cNvPr id="1049362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转录终止：RNA聚合酶遇到终止子，停止转录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转录起始：RNA聚合酶与启动子结合，开始转录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转录延伸：RNA聚合酶沿着DNA模板链移动，合成RNA链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转录后处理：RNA链进行剪接、修饰和加工，形成成熟的mRNA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转录终止阶段</a:t>
            </a:r>
            <a:endParaRPr lang="zh-CN" altLang="en-US"/>
          </a:p>
        </p:txBody>
      </p:sp>
      <p:sp>
        <p:nvSpPr>
          <p:cNvPr id="104944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8926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4497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终止信号：RNA聚合酶识别终止信号，停止转录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矩形 42"/>
          <p:cNvSpPr/>
          <p:nvPr>
            <p:custDataLst>
              <p:tags r:id="rId4"/>
            </p:custDataLst>
          </p:nvPr>
        </p:nvSpPr>
        <p:spPr>
          <a:xfrm>
            <a:off x="1546031" y="291636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57058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901980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释放RNA：RNA聚合酶从DNA模板链上释放新生成的RNA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43"/>
          <p:cNvSpPr/>
          <p:nvPr>
            <p:custDataLst>
              <p:tags r:id="rId7"/>
            </p:custDataLst>
          </p:nvPr>
        </p:nvSpPr>
        <p:spPr>
          <a:xfrm>
            <a:off x="4034162" y="291636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4541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90112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酶解：RNA聚合酶被酶解，释放出RNA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44"/>
          <p:cNvSpPr/>
          <p:nvPr>
            <p:custDataLst>
              <p:tags r:id="rId10"/>
            </p:custDataLst>
          </p:nvPr>
        </p:nvSpPr>
        <p:spPr>
          <a:xfrm>
            <a:off x="6520998" y="291636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32025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77596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终止因子：终止因子与RNA聚合酶结合，终止转录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45"/>
          <p:cNvSpPr/>
          <p:nvPr>
            <p:custDataLst>
              <p:tags r:id="rId13"/>
            </p:custDataLst>
          </p:nvPr>
        </p:nvSpPr>
        <p:spPr>
          <a:xfrm>
            <a:off x="9009130" y="291636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https://d.book118.com/258053042014006023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 panose="02010609000101010101" charset="-122"/>
        <a:ea typeface="汉仪粗圆简" panose="02010609000101010101" charset="-122"/>
        <a:cs typeface="Arial"/>
      </a:majorFont>
      <a:minorFont>
        <a:latin typeface="汉仪粗圆简" panose="02010609000101010101" charset="-122"/>
        <a:ea typeface="汉仪粗圆简" panose="02010609000101010101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汉仪粗圆简</vt:lpstr>
      <vt:lpstr>Wingdings</vt:lpstr>
      <vt:lpstr>江城圆体 700W</vt:lpstr>
      <vt:lpstr>Calibri Light</vt:lpstr>
      <vt:lpstr>微软雅黑</vt:lpstr>
      <vt:lpstr>Office Theme</vt:lpstr>
      <vt:lpstr>《RNA的转录合成》PPT课件</vt:lpstr>
      <vt:lpstr>目录</vt:lpstr>
      <vt:lpstr>单击添加章节标题</vt:lpstr>
      <vt:lpstr>RNA的转录合成概述</vt:lpstr>
      <vt:lpstr>RNA的转录合成定义</vt:lpstr>
      <vt:lpstr>RNA的转录合成重要性</vt:lpstr>
      <vt:lpstr>RNA的转录合成过程</vt:lpstr>
      <vt:lpstr>转录起始阶段</vt:lpstr>
      <vt:lpstr>转录延长阶段</vt:lpstr>
      <vt:lpstr>转录终止阶段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2024-08-29T11:42:20.519</cp:lastPrinted>
  <dcterms:created xsi:type="dcterms:W3CDTF">2024-08-29T03:42:20Z</dcterms:created>
  <dcterms:modified xsi:type="dcterms:W3CDTF">2024-08-29T03:42:22Z</dcterms:modified>
</cp:coreProperties>
</file>