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CB3CCC-88F2-4279-99AD-5F751F8C09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8E064A-1C0B-4644-8F05-380898B667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5413E6-9AFE-4AC1-BFD4-12A28686EA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1A37CF-798A-4FEF-849A-12664EA43F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E65BB6D-6662-4F60-882B-63E6532D3F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DC0DEA4-DC30-454C-B284-ABC031E5C5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1076E43-0E56-44BD-AC18-7921F9B435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ABF7AF-733E-4616-8D36-2B18FDC1E5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2AD3BB-AECF-441B-99CB-C81D440111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40E78F-A54E-404D-85D5-79BD96C9B4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49B867-989B-4FF6-94B3-C96C744D7D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8054033106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危化品特种作业人员如何正确处理事故现场的处理和清理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02337" y="3858344"/>
            <a:ext cx="2233724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3203717" y="3858344"/>
            <a:ext cx="201631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2024-01-10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事故现场初步处理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现场危险源控制与处理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伤员救治与医疗协作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事故现场保护与取证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事故现场清理与恢复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总结与反思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事故现场初步处理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06" r="270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事故发生后，特种作业人员应立即停止所有与事故相关的作业活动，防止事故扩大。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迅速向应急管理部门报告事故情况，说明事故地点、性质、人员伤亡和财产损失等情况。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立即停止作业并报警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报警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停止作业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7792" r="177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根据现场情况，选择安全的疏散路线，引导人员迅速撤离事故现场。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疏散路线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将人员疏散到安全区域，并确保疏散人员与事故现场保持足够的安全距离。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安全区域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疏散人员，确保安全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观察现场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特种作业人员应仔细观察事故现场，了解事故发生的经过、原因和涉及的危险品种类、数量等情况。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判断事故类型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根据现场情况和危险品种类，初步判断事故类型（如火灾、泄漏、爆炸等），为后续应急处置提供依据。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469" r="23469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初步评估事故性质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现场危险源控制与处理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立即停车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事故发生后，驾驶员应立即停车，并开启危险报警灯，以警示其他车辆注意避让。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疏散人员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在确保自身安全的前提下，迅速疏散事故现场的人员，特别是那些受到伤害或中毒的人员。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报告相关部门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立即向应急管理部门报告事故情况，以便及时调集救援力量和专家进行处置。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切断事故源，防止事故扩大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收容泄漏物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使用吸附材料、收容容器等设备对泄漏物进行收容，避免其对环境造成进一步污染。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防止次生事故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在处理泄漏物的过程中，要注意防止次生事故的发生，如火灾、爆炸等。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启用应急设备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根据事故现场的具体情况，启用相应的应急设备，如防火堤、围堰等，对泄漏物进行围堵，防止其扩散。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对泄漏物进行围堵、收容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633" b="563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8041" b="804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采取紧急措施，降低危害程度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紧急处置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根据事故现场的具体情况，采取相应的紧急处置措施，如使用灭火器、喷水降温等，以降低事故的危害程度。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医疗救护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对于受伤或中毒的人员，应立即进行医疗救护，包括现场急救和送往医院进行治疗。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环境监测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对事故现场及周围环境进行实时监测，掌握污染物的扩散情况和危害程度，为后续的处置工作提供依据。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伤员救治与医疗协作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事故发生后，特种作业人员应立即停止作业，迅速撤离到安全区域。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立即停止作业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在安全区域，检查伤员的意识、呼吸、心跳等生命体征，判断伤员的伤情。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检查伤员情况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根据伤员的伤情，采取相应的急救措施，如止血、包扎、固定等，以减轻伤员的痛苦。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实施现场急救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现场急救，减轻伤员痛苦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在现场急救的同时，应立即拨打急救电话，呼叫救护车前来转运伤员。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呼叫救护车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292" r="142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保持伤员稳定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458" r="154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协助转运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在等待救护车的过程中，应持续对伤员进行急救措施，保持伤员的稳定状态。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救护车到达后，特种作业人员应协助医护人员将伤员转运至医疗机构接受专业治疗。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及时转运伤员，接受专业治疗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https://d.book118.com/258054033106006036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2024-09-16T02:29:03.444</cp:lastPrinted>
  <dcterms:created xsi:type="dcterms:W3CDTF">2024-09-15T18:29:03Z</dcterms:created>
  <dcterms:modified xsi:type="dcterms:W3CDTF">2024-09-15T18:29:05Z</dcterms:modified>
</cp:coreProperties>
</file>