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21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C76892F-BCD5-460F-BDB6-EF385BD6B2D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5A8080F-D8C0-47C7-BC26-F4F678CE5A1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2BA9B3C8-61A8-41BF-B972-B6A5F862FF7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632D8A30-8236-4582-A42E-E0855620162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2A95E91C-B892-40E2-8CEC-F5EAE1A74FF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572E9E6A-E373-45C0-B6C8-D844A70DD112}"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4D33BEFB-E3EF-4A2D-942A-083D4721FA5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4E9F2EF-7308-479C-927A-B08331926AE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C5C47D1-9853-4C78-95B5-4FE9B49BD57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E441693-DBD6-4F5E-A8F9-E8215EC9766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7557023-C0EB-42C5-8368-754E624AA62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Title 1"/>
          <p:cNvSpPr>
            <a:spLocks noGrp="1"/>
          </p:cNvSpPr>
          <p:nvPr>
            <p:ph type="ctrTitle"/>
            <p:custDataLst>
              <p:tags r:id="rId2"/>
            </p:custDataLst>
          </p:nvPr>
        </p:nvSpPr>
        <p:spPr>
          <a:xfrm>
            <a:off x="2417779" y="802298"/>
            <a:ext cx="8637073" cy="2541431"/>
          </a:xfrm>
        </p:spPr>
        <p:txBody>
          <a:bodyPr bIns="0" anchor="b">
            <a:normAutofit/>
          </a:bodyPr>
          <a:lstStyle>
            <a:lvl1pPr algn="l">
              <a:defRPr sz="6600"/>
            </a:lvl1pPr>
          </a:lstStyle>
          <a:p>
            <a:r>
              <a:rPr lang="zh-CN" altLang="en-US"/>
              <a:t>单击此处编辑母版标题样式</a:t>
            </a:r>
            <a:endParaRPr lang="en-US"/>
          </a:p>
        </p:txBody>
      </p:sp>
      <p:sp>
        <p:nvSpPr>
          <p:cNvPr id="3" name="Subtitle 2"/>
          <p:cNvSpPr>
            <a:spLocks noGrp="1"/>
          </p:cNvSpPr>
          <p:nvPr>
            <p:ph type="subTitle" idx="1"/>
            <p:custDataLst>
              <p:tags r:id="rId3"/>
            </p:custDataLst>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custDataLst>
              <p:tags r:id="rId4"/>
            </p:custDataLst>
          </p:nvPr>
        </p:nvSpPr>
        <p:spPr/>
        <p:txBody>
          <a:bodyPr/>
          <a:lstStyle/>
          <a:p>
            <a:fld id="{71BC0791-E356-4B4D-A3FE-1A1FDF083218}" type="datetimeFigureOut">
              <a:rPr lang="zh-CN" altLang="en-US"/>
              <a:t/>
            </a:fld>
            <a:endParaRPr lang="zh-CN" altLang="en-US"/>
          </a:p>
        </p:txBody>
      </p:sp>
      <p:sp>
        <p:nvSpPr>
          <p:cNvPr id="5" name="Footer Placeholder 4"/>
          <p:cNvSpPr>
            <a:spLocks noGrp="1"/>
          </p:cNvSpPr>
          <p:nvPr>
            <p:ph type="ftr" sz="quarter" idx="11"/>
            <p:custDataLst>
              <p:tags r:id="rId5"/>
            </p:custDataLst>
          </p:nvPr>
        </p:nvSpPr>
        <p:spPr>
          <a:xfrm>
            <a:off x="2416500" y="329307"/>
            <a:ext cx="4973915" cy="309201"/>
          </a:xfrm>
        </p:spPr>
        <p:txBody>
          <a:bodyPr/>
          <a:lstStyle/>
          <a:p>
            <a:endParaRPr lang="zh-CN" altLang="en-US"/>
          </a:p>
        </p:txBody>
      </p:sp>
      <p:sp>
        <p:nvSpPr>
          <p:cNvPr id="6" name="Slide Number Placeholder 5"/>
          <p:cNvSpPr>
            <a:spLocks noGrp="1"/>
          </p:cNvSpPr>
          <p:nvPr>
            <p:ph type="sldNum" sz="quarter" idx="12"/>
            <p:custDataLst>
              <p:tags r:id="rId6"/>
            </p:custDataLst>
          </p:nvPr>
        </p:nvSpPr>
        <p:spPr>
          <a:xfrm>
            <a:off x="1437664" y="798973"/>
            <a:ext cx="811019" cy="503578"/>
          </a:xfrm>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t>单击此处编辑母版标题样式</a:t>
            </a:r>
            <a:endParaRPr lang="en-US"/>
          </a:p>
        </p:txBody>
      </p:sp>
      <p:sp>
        <p:nvSpPr>
          <p:cNvPr id="3" name="Content Placeholder 2"/>
          <p:cNvSpPr>
            <a:spLocks noGrp="1"/>
          </p:cNvSpPr>
          <p:nvPr>
            <p:ph idx="1"/>
            <p:custDataLst>
              <p:tags r:id="rId3"/>
            </p:custDataLst>
          </p:nvPr>
        </p:nvSpPr>
        <p:spPr/>
        <p:txBody>
          <a:bodyPr ancho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custDataLst>
              <p:tags r:id="rId4"/>
            </p:custDataLst>
          </p:nvPr>
        </p:nvSpPr>
        <p:spPr/>
        <p:txBody>
          <a:bodyPr/>
          <a:lstStyle/>
          <a:p>
            <a:fld id="{71BC0791-E356-4B4D-A3FE-1A1FDF083218}" type="datetimeFigureOut">
              <a:rPr lang="zh-CN" altLang="en-US"/>
              <a:t/>
            </a:fld>
            <a:endParaRPr lang="zh-CN" altLang="en-US"/>
          </a:p>
        </p:txBody>
      </p:sp>
      <p:sp>
        <p:nvSpPr>
          <p:cNvPr id="5" name="Footer Placeholder 4"/>
          <p:cNvSpPr>
            <a:spLocks noGrp="1"/>
          </p:cNvSpPr>
          <p:nvPr>
            <p:ph type="ftr" sz="quarter" idx="11"/>
            <p:custDataLst>
              <p:tags r:id="rId5"/>
            </p:custDataLst>
          </p:nvPr>
        </p:nvSpPr>
        <p:spPr/>
        <p:txBody>
          <a:bodyPr/>
          <a:lstStyle/>
          <a:p>
            <a:endParaRPr lang="zh-CN" altLang="en-US"/>
          </a:p>
        </p:txBody>
      </p:sp>
      <p:sp>
        <p:nvSpPr>
          <p:cNvPr id="6" name="Slide Number Placeholder 5"/>
          <p:cNvSpPr>
            <a:spLocks noGrp="1"/>
          </p:cNvSpPr>
          <p:nvPr>
            <p:ph type="sldNum" sz="quarter" idx="12"/>
            <p:custDataLst>
              <p:tags r:id="rId6"/>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1454239" y="1756130"/>
            <a:ext cx="8643154" cy="1887950"/>
          </a:xfrm>
        </p:spPr>
        <p:txBody>
          <a:bodyPr anchor="b">
            <a:normAutofit/>
          </a:bodyPr>
          <a:lstStyle>
            <a:lvl1pPr algn="l">
              <a:defRPr sz="3600"/>
            </a:lvl1pPr>
          </a:lstStyle>
          <a:p>
            <a:r>
              <a:rPr lang="zh-CN" altLang="en-US"/>
              <a:t>单击此处编辑母版标题样式</a:t>
            </a:r>
            <a:endParaRPr lang="en-US"/>
          </a:p>
        </p:txBody>
      </p:sp>
      <p:sp>
        <p:nvSpPr>
          <p:cNvPr id="3" name="Text Placeholder 2"/>
          <p:cNvSpPr>
            <a:spLocks noGrp="1"/>
          </p:cNvSpPr>
          <p:nvPr>
            <p:ph type="body" idx="1"/>
            <p:custDataLst>
              <p:tags r:id="rId3"/>
            </p:custDataLst>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custDataLst>
              <p:tags r:id="rId4"/>
            </p:custDataLst>
          </p:nvPr>
        </p:nvSpPr>
        <p:spPr/>
        <p:txBody>
          <a:bodyPr/>
          <a:lstStyle/>
          <a:p>
            <a:fld id="{71BC0791-E356-4B4D-A3FE-1A1FDF083218}" type="datetimeFigureOut">
              <a:rPr lang="zh-CN" altLang="en-US"/>
              <a:t/>
            </a:fld>
            <a:endParaRPr lang="zh-CN" altLang="en-US"/>
          </a:p>
        </p:txBody>
      </p:sp>
      <p:sp>
        <p:nvSpPr>
          <p:cNvPr id="5" name="Footer Placeholder 4"/>
          <p:cNvSpPr>
            <a:spLocks noGrp="1"/>
          </p:cNvSpPr>
          <p:nvPr>
            <p:ph type="ftr" sz="quarter" idx="11"/>
            <p:custDataLst>
              <p:tags r:id="rId5"/>
            </p:custDataLst>
          </p:nvPr>
        </p:nvSpPr>
        <p:spPr/>
        <p:txBody>
          <a:bodyPr/>
          <a:lstStyle/>
          <a:p>
            <a:endParaRPr lang="zh-CN" altLang="en-US"/>
          </a:p>
        </p:txBody>
      </p:sp>
      <p:sp>
        <p:nvSpPr>
          <p:cNvPr id="6" name="Slide Number Placeholder 5"/>
          <p:cNvSpPr>
            <a:spLocks noGrp="1"/>
          </p:cNvSpPr>
          <p:nvPr>
            <p:ph type="sldNum" sz="quarter" idx="12"/>
            <p:custDataLst>
              <p:tags r:id="rId6"/>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1449217" y="804889"/>
            <a:ext cx="9605635" cy="1059305"/>
          </a:xfrm>
        </p:spPr>
        <p:txBody>
          <a:bodyPr/>
          <a:lstStyle/>
          <a:p>
            <a:r>
              <a:rPr lang="zh-CN" altLang="en-US"/>
              <a:t>单击此处编辑母版标题样式</a:t>
            </a:r>
            <a:endParaRPr lang="en-US"/>
          </a:p>
        </p:txBody>
      </p:sp>
      <p:sp>
        <p:nvSpPr>
          <p:cNvPr id="3" name="Content Placeholder 2"/>
          <p:cNvSpPr>
            <a:spLocks noGrp="1"/>
          </p:cNvSpPr>
          <p:nvPr>
            <p:ph sz="half" idx="1"/>
            <p:custDataLst>
              <p:tags r:id="rId3"/>
            </p:custDataLst>
          </p:nvPr>
        </p:nvSpPr>
        <p:spPr>
          <a:xfrm>
            <a:off x="1447331" y="2010878"/>
            <a:ext cx="4645152" cy="344859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Content Placeholder 3"/>
          <p:cNvSpPr>
            <a:spLocks noGrp="1"/>
          </p:cNvSpPr>
          <p:nvPr>
            <p:ph sz="half" idx="2"/>
            <p:custDataLst>
              <p:tags r:id="rId4"/>
            </p:custDataLst>
          </p:nvPr>
        </p:nvSpPr>
        <p:spPr>
          <a:xfrm>
            <a:off x="6413771" y="2017343"/>
            <a:ext cx="4645152" cy="344152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5" name="Date Placeholder 4"/>
          <p:cNvSpPr>
            <a:spLocks noGrp="1"/>
          </p:cNvSpPr>
          <p:nvPr>
            <p:ph type="dt" sz="half" idx="10"/>
            <p:custDataLst>
              <p:tags r:id="rId5"/>
            </p:custDataLst>
          </p:nvPr>
        </p:nvSpPr>
        <p:spPr/>
        <p:txBody>
          <a:bodyPr/>
          <a:lstStyle/>
          <a:p>
            <a:fld id="{71BC0791-E356-4B4D-A3FE-1A1FDF083218}" type="datetimeFigureOut">
              <a:rPr lang="zh-CN" altLang="en-US"/>
              <a:t/>
            </a:fld>
            <a:endParaRPr lang="zh-CN" altLang="en-US"/>
          </a:p>
        </p:txBody>
      </p:sp>
      <p:sp>
        <p:nvSpPr>
          <p:cNvPr id="6" name="Footer Placeholder 5"/>
          <p:cNvSpPr>
            <a:spLocks noGrp="1"/>
          </p:cNvSpPr>
          <p:nvPr>
            <p:ph type="ftr" sz="quarter" idx="11"/>
            <p:custDataLst>
              <p:tags r:id="rId6"/>
            </p:custDataLst>
          </p:nvPr>
        </p:nvSpPr>
        <p:spPr/>
        <p:txBody>
          <a:bodyPr/>
          <a:lstStyle/>
          <a:p>
            <a:endParaRPr lang="zh-CN" altLang="en-US"/>
          </a:p>
        </p:txBody>
      </p:sp>
      <p:sp>
        <p:nvSpPr>
          <p:cNvPr id="7" name="Slide Number Placeholder 6"/>
          <p:cNvSpPr>
            <a:spLocks noGrp="1"/>
          </p:cNvSpPr>
          <p:nvPr>
            <p:ph type="sldNum" sz="quarter" idx="12"/>
            <p:custDataLst>
              <p:tags r:id="rId7"/>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1447191" y="804163"/>
            <a:ext cx="9607661" cy="1056319"/>
          </a:xfrm>
        </p:spPr>
        <p:txBody>
          <a:bodyPr/>
          <a:lstStyle/>
          <a:p>
            <a:r>
              <a:rPr lang="zh-CN" altLang="en-US"/>
              <a:t>单击此处编辑母版标题样式</a:t>
            </a:r>
            <a:endParaRPr lang="en-US"/>
          </a:p>
        </p:txBody>
      </p:sp>
      <p:sp>
        <p:nvSpPr>
          <p:cNvPr id="3" name="Text Placeholder 2"/>
          <p:cNvSpPr>
            <a:spLocks noGrp="1"/>
          </p:cNvSpPr>
          <p:nvPr>
            <p:ph type="body" idx="1"/>
            <p:custDataLst>
              <p:tags r:id="rId3"/>
            </p:custDataLst>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Content Placeholder 3"/>
          <p:cNvSpPr>
            <a:spLocks noGrp="1"/>
          </p:cNvSpPr>
          <p:nvPr>
            <p:ph sz="half" idx="2"/>
            <p:custDataLst>
              <p:tags r:id="rId4"/>
            </p:custDataLst>
          </p:nvPr>
        </p:nvSpPr>
        <p:spPr>
          <a:xfrm>
            <a:off x="1447191" y="2824269"/>
            <a:ext cx="4645152" cy="2644457"/>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5" name="Text Placeholder 4"/>
          <p:cNvSpPr>
            <a:spLocks noGrp="1"/>
          </p:cNvSpPr>
          <p:nvPr>
            <p:ph type="body" sz="quarter" idx="3"/>
            <p:custDataLst>
              <p:tags r:id="rId5"/>
            </p:custDataLst>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Content Placeholder 5"/>
          <p:cNvSpPr>
            <a:spLocks noGrp="1"/>
          </p:cNvSpPr>
          <p:nvPr>
            <p:ph sz="quarter" idx="4"/>
            <p:custDataLst>
              <p:tags r:id="rId6"/>
            </p:custDataLst>
          </p:nvPr>
        </p:nvSpPr>
        <p:spPr>
          <a:xfrm>
            <a:off x="6412362" y="2821491"/>
            <a:ext cx="4645152" cy="2637371"/>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7" name="Date Placeholder 6"/>
          <p:cNvSpPr>
            <a:spLocks noGrp="1"/>
          </p:cNvSpPr>
          <p:nvPr>
            <p:ph type="dt" sz="half" idx="10"/>
            <p:custDataLst>
              <p:tags r:id="rId7"/>
            </p:custDataLst>
          </p:nvPr>
        </p:nvSpPr>
        <p:spPr/>
        <p:txBody>
          <a:bodyPr/>
          <a:lstStyle/>
          <a:p>
            <a:fld id="{71BC0791-E356-4B4D-A3FE-1A1FDF083218}" type="datetimeFigureOut">
              <a:rPr lang="zh-CN" altLang="en-US"/>
              <a:t/>
            </a:fld>
            <a:endParaRPr lang="zh-CN" altLang="en-US"/>
          </a:p>
        </p:txBody>
      </p:sp>
      <p:sp>
        <p:nvSpPr>
          <p:cNvPr id="8" name="Footer Placeholder 7"/>
          <p:cNvSpPr>
            <a:spLocks noGrp="1"/>
          </p:cNvSpPr>
          <p:nvPr>
            <p:ph type="ftr" sz="quarter" idx="11"/>
            <p:custDataLst>
              <p:tags r:id="rId8"/>
            </p:custDataLst>
          </p:nvPr>
        </p:nvSpPr>
        <p:spPr/>
        <p:txBody>
          <a:bodyPr/>
          <a:lstStyle/>
          <a:p>
            <a:endParaRPr lang="zh-CN" altLang="en-US"/>
          </a:p>
        </p:txBody>
      </p:sp>
      <p:sp>
        <p:nvSpPr>
          <p:cNvPr id="9" name="Slide Number Placeholder 8"/>
          <p:cNvSpPr>
            <a:spLocks noGrp="1"/>
          </p:cNvSpPr>
          <p:nvPr>
            <p:ph type="sldNum" sz="quarter" idx="12"/>
            <p:custDataLst>
              <p:tags r:id="rId9"/>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t>单击此处编辑母版标题样式</a:t>
            </a:r>
            <a:endParaRPr lang="en-US"/>
          </a:p>
        </p:txBody>
      </p:sp>
      <p:sp>
        <p:nvSpPr>
          <p:cNvPr id="3" name="Date Placeholder 2"/>
          <p:cNvSpPr>
            <a:spLocks noGrp="1"/>
          </p:cNvSpPr>
          <p:nvPr>
            <p:ph type="dt" sz="half" idx="10"/>
            <p:custDataLst>
              <p:tags r:id="rId3"/>
            </p:custDataLst>
          </p:nvPr>
        </p:nvSpPr>
        <p:spPr/>
        <p:txBody>
          <a:bodyPr/>
          <a:lstStyle/>
          <a:p>
            <a:fld id="{71BC0791-E356-4B4D-A3FE-1A1FDF083218}" type="datetimeFigureOut">
              <a:rPr lang="zh-CN" altLang="en-US"/>
              <a:t/>
            </a:fld>
            <a:endParaRPr lang="zh-CN" altLang="en-US"/>
          </a:p>
        </p:txBody>
      </p:sp>
      <p:sp>
        <p:nvSpPr>
          <p:cNvPr id="4" name="Footer Placeholder 3"/>
          <p:cNvSpPr>
            <a:spLocks noGrp="1"/>
          </p:cNvSpPr>
          <p:nvPr>
            <p:ph type="ftr" sz="quarter" idx="11"/>
            <p:custDataLst>
              <p:tags r:id="rId4"/>
            </p:custDataLst>
          </p:nvPr>
        </p:nvSpPr>
        <p:spPr/>
        <p:txBody>
          <a:bodyPr/>
          <a:lstStyle/>
          <a:p>
            <a:endParaRPr lang="zh-CN" altLang="en-US"/>
          </a:p>
        </p:txBody>
      </p:sp>
      <p:sp>
        <p:nvSpPr>
          <p:cNvPr id="5" name="Slide Number Placeholder 4"/>
          <p:cNvSpPr>
            <a:spLocks noGrp="1"/>
          </p:cNvSpPr>
          <p:nvPr>
            <p:ph type="sldNum" sz="quarter" idx="12"/>
            <p:custDataLst>
              <p:tags r:id="rId5"/>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Date Placeholder 1"/>
          <p:cNvSpPr>
            <a:spLocks noGrp="1"/>
          </p:cNvSpPr>
          <p:nvPr>
            <p:ph type="dt" sz="half" idx="10"/>
            <p:custDataLst>
              <p:tags r:id="rId2"/>
            </p:custDataLst>
          </p:nvPr>
        </p:nvSpPr>
        <p:spPr/>
        <p:txBody>
          <a:bodyPr/>
          <a:lstStyle/>
          <a:p>
            <a:fld id="{71BC0791-E356-4B4D-A3FE-1A1FDF083218}" type="datetimeFigureOut">
              <a:rPr lang="zh-CN" altLang="en-US"/>
              <a:t/>
            </a:fld>
            <a:endParaRPr lang="zh-CN" altLang="en-US"/>
          </a:p>
        </p:txBody>
      </p:sp>
      <p:sp>
        <p:nvSpPr>
          <p:cNvPr id="3" name="Footer Placeholder 2"/>
          <p:cNvSpPr>
            <a:spLocks noGrp="1"/>
          </p:cNvSpPr>
          <p:nvPr>
            <p:ph type="ftr" sz="quarter" idx="11"/>
            <p:custDataLst>
              <p:tags r:id="rId3"/>
            </p:custDataLst>
          </p:nvPr>
        </p:nvSpPr>
        <p:spPr/>
        <p:txBody>
          <a:bodyPr/>
          <a:lstStyle/>
          <a:p>
            <a:endParaRPr lang="zh-CN" altLang="en-US"/>
          </a:p>
        </p:txBody>
      </p:sp>
      <p:sp>
        <p:nvSpPr>
          <p:cNvPr id="4" name="Slide Number Placeholder 3"/>
          <p:cNvSpPr>
            <a:spLocks noGrp="1"/>
          </p:cNvSpPr>
          <p:nvPr>
            <p:ph type="sldNum" sz="quarter" idx="12"/>
            <p:custDataLst>
              <p:tags r:id="rId4"/>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1444671" y="798973"/>
            <a:ext cx="3273099" cy="2247117"/>
          </a:xfrm>
        </p:spPr>
        <p:txBody>
          <a:bodyPr anchor="b">
            <a:normAutofit/>
          </a:bodyPr>
          <a:lstStyle>
            <a:lvl1pPr algn="l">
              <a:defRPr sz="2400"/>
            </a:lvl1pPr>
          </a:lstStyle>
          <a:p>
            <a:r>
              <a:rPr lang="zh-CN" altLang="en-US"/>
              <a:t>单击此处编辑母版标题样式</a:t>
            </a:r>
            <a:endParaRPr lang="en-US"/>
          </a:p>
        </p:txBody>
      </p:sp>
      <p:sp>
        <p:nvSpPr>
          <p:cNvPr id="3" name="Content Placeholder 2"/>
          <p:cNvSpPr>
            <a:spLocks noGrp="1"/>
          </p:cNvSpPr>
          <p:nvPr>
            <p:ph idx="1"/>
            <p:custDataLst>
              <p:tags r:id="rId3"/>
            </p:custDataLst>
          </p:nvPr>
        </p:nvSpPr>
        <p:spPr>
          <a:xfrm>
            <a:off x="5043714" y="798974"/>
            <a:ext cx="6012470" cy="4658826"/>
          </a:xfrm>
        </p:spPr>
        <p:txBody>
          <a:bodyPr anchor="ct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Text Placeholder 3"/>
          <p:cNvSpPr>
            <a:spLocks noGrp="1"/>
          </p:cNvSpPr>
          <p:nvPr>
            <p:ph type="body" sz="half" idx="2"/>
            <p:custDataLst>
              <p:tags r:id="rId4"/>
            </p:custDataLst>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Date Placeholder 4"/>
          <p:cNvSpPr>
            <a:spLocks noGrp="1"/>
          </p:cNvSpPr>
          <p:nvPr>
            <p:ph type="dt" sz="half" idx="10"/>
            <p:custDataLst>
              <p:tags r:id="rId5"/>
            </p:custDataLst>
          </p:nvPr>
        </p:nvSpPr>
        <p:spPr/>
        <p:txBody>
          <a:bodyPr/>
          <a:lstStyle/>
          <a:p>
            <a:fld id="{71BC0791-E356-4B4D-A3FE-1A1FDF083218}" type="datetimeFigureOut">
              <a:rPr lang="zh-CN" altLang="en-US"/>
              <a:t/>
            </a:fld>
            <a:endParaRPr lang="zh-CN" altLang="en-US"/>
          </a:p>
        </p:txBody>
      </p:sp>
      <p:sp>
        <p:nvSpPr>
          <p:cNvPr id="6" name="Footer Placeholder 5"/>
          <p:cNvSpPr>
            <a:spLocks noGrp="1"/>
          </p:cNvSpPr>
          <p:nvPr>
            <p:ph type="ftr" sz="quarter" idx="11"/>
            <p:custDataLst>
              <p:tags r:id="rId6"/>
            </p:custDataLst>
          </p:nvPr>
        </p:nvSpPr>
        <p:spPr/>
        <p:txBody>
          <a:bodyPr/>
          <a:lstStyle/>
          <a:p>
            <a:endParaRPr lang="zh-CN" altLang="en-US"/>
          </a:p>
        </p:txBody>
      </p:sp>
      <p:sp>
        <p:nvSpPr>
          <p:cNvPr id="7" name="Slide Number Placeholder 6"/>
          <p:cNvSpPr>
            <a:spLocks noGrp="1"/>
          </p:cNvSpPr>
          <p:nvPr>
            <p:ph type="sldNum" sz="quarter" idx="12"/>
            <p:custDataLst>
              <p:tags r:id="rId7"/>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1451206" y="1129513"/>
            <a:ext cx="5532328" cy="1830584"/>
          </a:xfrm>
        </p:spPr>
        <p:txBody>
          <a:bodyPr anchor="b">
            <a:normAutofit/>
          </a:bodyPr>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custDataLst>
              <p:tags r:id="rId3"/>
            </p:custDataLst>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p:custDataLst>
              <p:tags r:id="rId4"/>
            </p:custDataLst>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Date Placeholder 4"/>
          <p:cNvSpPr>
            <a:spLocks noGrp="1"/>
          </p:cNvSpPr>
          <p:nvPr>
            <p:ph type="dt" sz="half" idx="10"/>
            <p:custDataLst>
              <p:tags r:id="rId5"/>
            </p:custDataLst>
          </p:nvPr>
        </p:nvSpPr>
        <p:spPr>
          <a:xfrm>
            <a:off x="1447382" y="5469856"/>
            <a:ext cx="5527351" cy="320123"/>
          </a:xfrm>
        </p:spPr>
        <p:txBody>
          <a:bodyPr/>
          <a:lstStyle>
            <a:lvl1pPr algn="l">
              <a:defRPr/>
            </a:lvl1pPr>
          </a:lstStyle>
          <a:p>
            <a:fld id="{71BC0791-E356-4B4D-A3FE-1A1FDF083218}" type="datetimeFigureOut">
              <a:rPr lang="zh-CN" altLang="en-US"/>
              <a:t/>
            </a:fld>
            <a:endParaRPr lang="zh-CN" altLang="en-US"/>
          </a:p>
        </p:txBody>
      </p:sp>
      <p:sp>
        <p:nvSpPr>
          <p:cNvPr id="6" name="Footer Placeholder 5"/>
          <p:cNvSpPr>
            <a:spLocks noGrp="1"/>
          </p:cNvSpPr>
          <p:nvPr>
            <p:ph type="ftr" sz="quarter" idx="11"/>
            <p:custDataLst>
              <p:tags r:id="rId6"/>
            </p:custDataLst>
          </p:nvPr>
        </p:nvSpPr>
        <p:spPr>
          <a:xfrm>
            <a:off x="1447382" y="318640"/>
            <a:ext cx="5541004" cy="320931"/>
          </a:xfrm>
        </p:spPr>
        <p:txBody>
          <a:bodyPr/>
          <a:lstStyle/>
          <a:p>
            <a:endParaRPr lang="zh-CN" altLang="en-US"/>
          </a:p>
        </p:txBody>
      </p:sp>
      <p:sp>
        <p:nvSpPr>
          <p:cNvPr id="7" name="Slide Number Placeholder 6"/>
          <p:cNvSpPr>
            <a:spLocks noGrp="1"/>
          </p:cNvSpPr>
          <p:nvPr>
            <p:ph type="sldNum" sz="quarter" idx="12"/>
            <p:custDataLst>
              <p:tags r:id="rId7"/>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custDataLst>
              <p:tags r:id="rId4"/>
            </p:custDataLst>
          </p:nvPr>
        </p:nvSpPr>
        <p:spPr/>
        <p:txBody>
          <a:bodyPr/>
          <a:lstStyle/>
          <a:p>
            <a:fld id="{71BC0791-E356-4B4D-A3FE-1A1FDF083218}" type="datetimeFigureOut">
              <a:rPr lang="zh-CN" altLang="en-US"/>
              <a:t/>
            </a:fld>
            <a:endParaRPr lang="zh-CN" altLang="en-US"/>
          </a:p>
        </p:txBody>
      </p:sp>
      <p:sp>
        <p:nvSpPr>
          <p:cNvPr id="5" name="Footer Placeholder 4"/>
          <p:cNvSpPr>
            <a:spLocks noGrp="1"/>
          </p:cNvSpPr>
          <p:nvPr>
            <p:ph type="ftr" sz="quarter" idx="11"/>
            <p:custDataLst>
              <p:tags r:id="rId5"/>
            </p:custDataLst>
          </p:nvPr>
        </p:nvSpPr>
        <p:spPr/>
        <p:txBody>
          <a:bodyPr/>
          <a:lstStyle/>
          <a:p>
            <a:endParaRPr lang="zh-CN" altLang="en-US"/>
          </a:p>
        </p:txBody>
      </p:sp>
      <p:sp>
        <p:nvSpPr>
          <p:cNvPr id="6" name="Slide Number Placeholder 5"/>
          <p:cNvSpPr>
            <a:spLocks noGrp="1"/>
          </p:cNvSpPr>
          <p:nvPr>
            <p:ph type="sldNum" sz="quarter" idx="12"/>
            <p:custDataLst>
              <p:tags r:id="rId6"/>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Vertical Title 1"/>
          <p:cNvSpPr>
            <a:spLocks noGrp="1"/>
          </p:cNvSpPr>
          <p:nvPr>
            <p:ph type="title" orient="vert"/>
            <p:custDataLst>
              <p:tags r:id="rId2"/>
            </p:custDataLst>
          </p:nvPr>
        </p:nvSpPr>
        <p:spPr>
          <a:xfrm>
            <a:off x="9439111" y="798973"/>
            <a:ext cx="1615742" cy="4659889"/>
          </a:xfrm>
        </p:spPr>
        <p:txBody>
          <a:bodyPr vert="eaVert"/>
          <a:lstStyle>
            <a:lvl1pPr algn="l">
              <a:defRPr/>
            </a:lvl1pPr>
          </a:lstStyle>
          <a:p>
            <a:r>
              <a:rPr lang="zh-CN" altLang="en-US"/>
              <a:t>单击此处编辑母版标题样式</a:t>
            </a:r>
            <a:endParaRPr lang="en-US"/>
          </a:p>
        </p:txBody>
      </p:sp>
      <p:sp>
        <p:nvSpPr>
          <p:cNvPr id="3" name="Vertical Text Placeholder 2"/>
          <p:cNvSpPr>
            <a:spLocks noGrp="1"/>
          </p:cNvSpPr>
          <p:nvPr>
            <p:ph type="body" orient="vert" idx="1"/>
            <p:custDataLst>
              <p:tags r:id="rId3"/>
            </p:custDataLst>
          </p:nvPr>
        </p:nvSpPr>
        <p:spPr>
          <a:xfrm>
            <a:off x="1444672" y="798973"/>
            <a:ext cx="7828830" cy="4659889"/>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p>
        </p:txBody>
      </p:sp>
      <p:sp>
        <p:nvSpPr>
          <p:cNvPr id="4" name="Date Placeholder 3"/>
          <p:cNvSpPr>
            <a:spLocks noGrp="1"/>
          </p:cNvSpPr>
          <p:nvPr>
            <p:ph type="dt" sz="half" idx="10"/>
            <p:custDataLst>
              <p:tags r:id="rId4"/>
            </p:custDataLst>
          </p:nvPr>
        </p:nvSpPr>
        <p:spPr/>
        <p:txBody>
          <a:bodyPr/>
          <a:lstStyle/>
          <a:p>
            <a:fld id="{71BC0791-E356-4B4D-A3FE-1A1FDF083218}" type="datetimeFigureOut">
              <a:rPr lang="zh-CN" altLang="en-US"/>
              <a:t/>
            </a:fld>
            <a:endParaRPr lang="zh-CN" altLang="en-US"/>
          </a:p>
        </p:txBody>
      </p:sp>
      <p:sp>
        <p:nvSpPr>
          <p:cNvPr id="5" name="Footer Placeholder 4"/>
          <p:cNvSpPr>
            <a:spLocks noGrp="1"/>
          </p:cNvSpPr>
          <p:nvPr>
            <p:ph type="ftr" sz="quarter" idx="11"/>
            <p:custDataLst>
              <p:tags r:id="rId5"/>
            </p:custDataLst>
          </p:nvPr>
        </p:nvSpPr>
        <p:spPr/>
        <p:txBody>
          <a:bodyPr/>
          <a:lstStyle/>
          <a:p>
            <a:endParaRPr lang="zh-CN" altLang="en-US"/>
          </a:p>
        </p:txBody>
      </p:sp>
      <p:sp>
        <p:nvSpPr>
          <p:cNvPr id="6" name="Slide Number Placeholder 5"/>
          <p:cNvSpPr>
            <a:spLocks noGrp="1"/>
          </p:cNvSpPr>
          <p:nvPr>
            <p:ph type="sldNum" sz="quarter" idx="12"/>
            <p:custDataLst>
              <p:tags r:id="rId6"/>
            </p:custDataLst>
          </p:nvPr>
        </p:nvSpPr>
        <p:spPr/>
        <p:txBody>
          <a:bodyPr/>
          <a:lstStyle/>
          <a:p>
            <a:fld id="{7B7A9E32-2644-4D0A-A66B-4DA8267B3A0F}" type="slidenum">
              <a:rPr lang="zh-CN" altLang="en-US"/>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1BC0791-E356-4B4D-A3FE-1A1FDF083218}" type="datetimeFigureOut">
              <a:rPr lang="zh-CN" altLang="en-US"/>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B7A9E32-2644-4D0A-A66B-4DA8267B3A0F}" type="slidenum">
              <a:rPr lang="zh-CN" altLang="en-US"/>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9.xml" /><Relationship Id="rId3" Type="http://schemas.openxmlformats.org/officeDocument/2006/relationships/tags" Target="../tags/tag17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5.xml" /><Relationship Id="rId3" Type="http://schemas.openxmlformats.org/officeDocument/2006/relationships/tags" Target="../tags/tag1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7.xml" /><Relationship Id="rId3"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2.xml" /><Relationship Id="rId3"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image" Target="../media/image2.png" /><Relationship Id="rId5" Type="http://schemas.openxmlformats.org/officeDocument/2006/relationships/tags" Target="../tags/tag18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0.xml" /><Relationship Id="rId3" Type="http://schemas.openxmlformats.org/officeDocument/2006/relationships/tags" Target="../tags/tag1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image" Target="../media/image3.png" /><Relationship Id="rId5" Type="http://schemas.openxmlformats.org/officeDocument/2006/relationships/tags" Target="../tags/tag19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9.xml" /><Relationship Id="rId3" Type="http://schemas.openxmlformats.org/officeDocument/2006/relationships/tags" Target="../tags/tag20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image" Target="../media/image4.png" /><Relationship Id="rId5" Type="http://schemas.openxmlformats.org/officeDocument/2006/relationships/tags" Target="../tags/tag207.xml" /><Relationship Id="rId6" Type="http://schemas.openxmlformats.org/officeDocument/2006/relationships/tags" Target="../tags/tag20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hyperlink" Target="https://d.book118.com/25805404114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7" name="文本框 116" title=""/>
          <p:cNvSpPr txBox="1"/>
          <p:nvPr>
            <p:custDataLst>
              <p:tags r:id="rId3"/>
            </p:custDataLst>
          </p:nvPr>
        </p:nvSpPr>
        <p:spPr>
          <a:xfrm>
            <a:off x="1165860" y="2087245"/>
            <a:ext cx="9859645" cy="1014730"/>
          </a:xfrm>
          <a:prstGeom prst="rect">
            <a:avLst/>
          </a:prstGeom>
          <a:solidFill>
            <a:schemeClr val="bg2">
              <a:lumMod val="85000"/>
            </a:schemeClr>
          </a:solidFill>
          <a:ln w="9525">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r>
              <a:rPr lang="zh-CN" sz="6000">
                <a:solidFill>
                  <a:srgbClr val="C00000"/>
                </a:solidFill>
                <a:latin typeface="汉仪颜楷简" panose="00020600040101010101" charset="-122"/>
                <a:ea typeface="汉仪颜楷简" panose="00020600040101010101" charset="-122"/>
                <a:cs typeface="微软雅黑" panose="020b0503020204020204" charset="-122"/>
              </a:rPr>
              <a:t>史料分类与史料价值</a:t>
            </a:r>
            <a:endParaRPr lang="zh-CN" altLang="en-US" sz="6000">
              <a:solidFill>
                <a:srgbClr val="C00000"/>
              </a:solidFill>
              <a:latin typeface="汉仪颜楷简" panose="00020600040101010101" charset="-122"/>
              <a:ea typeface="汉仪颜楷简" panose="00020600040101010101" charset="-122"/>
              <a:cs typeface="微软雅黑" panose="020b0503020204020204"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TextBox 1" title=""/>
          <p:cNvSpPr txBox="1"/>
          <p:nvPr>
            <p:custDataLst>
              <p:tags r:id="rId3"/>
            </p:custDataLst>
          </p:nvPr>
        </p:nvSpPr>
        <p:spPr>
          <a:xfrm>
            <a:off x="336550" y="99060"/>
            <a:ext cx="2964180" cy="7067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b="1" smtClean="0">
                <a:solidFill>
                  <a:srgbClr val="C00000"/>
                </a:solidFill>
                <a:latin typeface="楷体" panose="02010609060101010101" pitchFamily="2" charset="-122"/>
                <a:ea typeface="楷体" panose="02010609060101010101" pitchFamily="2" charset="-122"/>
              </a:rPr>
              <a:t>一、概念</a:t>
            </a:r>
            <a:endParaRPr lang="zh-CN" altLang="en-US" sz="4000" b="1" smtClean="0">
              <a:solidFill>
                <a:srgbClr val="C00000"/>
              </a:solidFill>
              <a:latin typeface="楷体" panose="02010609060101010101" pitchFamily="2" charset="-122"/>
              <a:ea typeface="楷体" panose="02010609060101010101" pitchFamily="2" charset="-122"/>
            </a:endParaRPr>
          </a:p>
        </p:txBody>
      </p:sp>
      <p:sp>
        <p:nvSpPr>
          <p:cNvPr id="4" name="矩形 3" title=""/>
          <p:cNvSpPr/>
          <p:nvPr>
            <p:custDataLst>
              <p:tags r:id="rId4"/>
            </p:custDataLst>
          </p:nvPr>
        </p:nvSpPr>
        <p:spPr>
          <a:xfrm>
            <a:off x="493395" y="1656080"/>
            <a:ext cx="11422380" cy="1309370"/>
          </a:xfrm>
          <a:prstGeom prst="rect">
            <a:avLst/>
          </a:prstGeom>
          <a:solidFill>
            <a:schemeClr val="accent1">
              <a:lumMod val="20000"/>
              <a:lumOff val="8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lnSpc>
                <a:spcPct val="110000"/>
              </a:lnSpc>
              <a:buClrTx/>
              <a:buSzTx/>
              <a:buFontTx/>
            </a:pPr>
            <a:r>
              <a:rPr lang="zh-CN" altLang="en-US" sz="3600" b="1">
                <a:solidFill>
                  <a:srgbClr val="FF0000"/>
                </a:solidFill>
                <a:latin typeface="黑体" panose="02010609060101010101" pitchFamily="2" charset="-122"/>
                <a:ea typeface="黑体" panose="02010609060101010101" pitchFamily="2" charset="-122"/>
              </a:rPr>
              <a:t>史料：</a:t>
            </a:r>
            <a:r>
              <a:rPr lang="zh-CN" altLang="en-US" sz="3600" b="1">
                <a:latin typeface="黑体" panose="02010609060101010101" pitchFamily="2" charset="-122"/>
                <a:ea typeface="黑体" panose="02010609060101010101" pitchFamily="2" charset="-122"/>
              </a:rPr>
              <a:t>指人类社会发展过程中遗留下来的、帮助我们认识、解释历史的痕迹，是认识历史的重要依据和基础。</a:t>
            </a:r>
            <a:endParaRPr lang="zh-CN" altLang="en-US" sz="3600" b="1">
              <a:latin typeface="黑体" panose="02010609060101010101" pitchFamily="2" charset="-122"/>
              <a:ea typeface="黑体" panose="02010609060101010101" pitchFamily="2" charset="-122"/>
            </a:endParaRPr>
          </a:p>
        </p:txBody>
      </p:sp>
      <p:sp>
        <p:nvSpPr>
          <p:cNvPr id="5" name="矩形 4" title=""/>
          <p:cNvSpPr/>
          <p:nvPr>
            <p:custDataLst>
              <p:tags r:id="rId5"/>
            </p:custDataLst>
          </p:nvPr>
        </p:nvSpPr>
        <p:spPr>
          <a:xfrm>
            <a:off x="493395" y="3564890"/>
            <a:ext cx="11490325" cy="2084070"/>
          </a:xfrm>
          <a:prstGeom prst="rect">
            <a:avLst/>
          </a:prstGeom>
          <a:solidFill>
            <a:schemeClr val="accent1">
              <a:lumMod val="20000"/>
              <a:lumOff val="80000"/>
            </a:schemeClr>
          </a:solid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20000"/>
              </a:lnSpc>
            </a:pPr>
            <a:r>
              <a:rPr lang="zh-CN" altLang="en-US" sz="3600" b="1">
                <a:solidFill>
                  <a:srgbClr val="FF0000"/>
                </a:solidFill>
                <a:latin typeface="黑体" panose="02010609060101010101" pitchFamily="2" charset="-122"/>
                <a:ea typeface="黑体" panose="02010609060101010101" pitchFamily="2" charset="-122"/>
              </a:rPr>
              <a:t>史料价值：</a:t>
            </a:r>
            <a:r>
              <a:rPr lang="zh-CN" altLang="en-US" sz="3600" b="1" smtClean="0">
                <a:latin typeface="黑体" panose="02010609060101010101" pitchFamily="2" charset="-122"/>
                <a:ea typeface="黑体" panose="02010609060101010101" pitchFamily="2" charset="-122"/>
              </a:rPr>
              <a:t>又称史料的学术价值，即历史材料对于历史研究的价值。在新高考新题型中，史料价值是常见的一种题型，也体现了历史学科素养。</a:t>
            </a:r>
            <a:endParaRPr lang="zh-CN" altLang="en-US" sz="3600" b="1" smtClean="0">
              <a:latin typeface="黑体" panose="02010609060101010101" pitchFamily="2" charset="-122"/>
              <a:ea typeface="黑体" panose="02010609060101010101" pitchFamily="2" charset="-122"/>
            </a:endParaRPr>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2"/>
          </p:custDataLst>
        </p:nvPr>
      </p:nvGrpSpPr>
      <p:grpSpPr>
        <a:xfrm>
          <a:off x="0" y="0"/>
          <a:ext cx="0" cy="0"/>
        </a:xfrm>
      </p:grpSpPr>
      <p:sp>
        <p:nvSpPr>
          <p:cNvPr id="3" name="TextBox 1" title=""/>
          <p:cNvSpPr txBox="1"/>
          <p:nvPr>
            <p:custDataLst>
              <p:tags r:id="rId3"/>
            </p:custDataLst>
          </p:nvPr>
        </p:nvSpPr>
        <p:spPr>
          <a:xfrm>
            <a:off x="264160" y="0"/>
            <a:ext cx="5944870" cy="64516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b="1" smtClean="0">
                <a:solidFill>
                  <a:srgbClr val="C00000"/>
                </a:solidFill>
              </a:rPr>
              <a:t>二、史料的分类与辨析</a:t>
            </a:r>
            <a:endParaRPr lang="zh-CN" altLang="en-US" sz="3600" b="1" smtClean="0">
              <a:solidFill>
                <a:srgbClr val="C00000"/>
              </a:solidFill>
            </a:endParaRPr>
          </a:p>
        </p:txBody>
      </p:sp>
      <p:sp>
        <p:nvSpPr>
          <p:cNvPr id="2" name="文本框 1" title=""/>
          <p:cNvSpPr txBox="1"/>
          <p:nvPr>
            <p:custDataLst>
              <p:tags r:id="rId4"/>
            </p:custDataLst>
          </p:nvPr>
        </p:nvSpPr>
        <p:spPr>
          <a:xfrm>
            <a:off x="5629275" y="61595"/>
            <a:ext cx="3106420" cy="5835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3200" b="1">
                <a:highlight>
                  <a:srgbClr val="FFFF00"/>
                </a:highlight>
                <a:latin typeface="楷体" panose="02010609060101010101" pitchFamily="2" charset="-122"/>
                <a:ea typeface="楷体" panose="02010609060101010101" pitchFamily="2" charset="-122"/>
                <a:cs typeface="楷体" panose="02010609060101010101" pitchFamily="2" charset="-122"/>
              </a:rPr>
              <a:t>1.</a:t>
            </a:r>
            <a:r>
              <a:rPr lang="zh-CN" altLang="en-US" sz="3200" b="1">
                <a:highlight>
                  <a:srgbClr val="FFFF00"/>
                </a:highlight>
                <a:latin typeface="楷体" panose="02010609060101010101" pitchFamily="2" charset="-122"/>
                <a:ea typeface="楷体" panose="02010609060101010101" pitchFamily="2" charset="-122"/>
                <a:cs typeface="楷体" panose="02010609060101010101" pitchFamily="2" charset="-122"/>
              </a:rPr>
              <a:t>按表现形式</a:t>
            </a:r>
            <a:endParaRPr lang="zh-CN" altLang="en-US" sz="3200" b="1">
              <a:highlight>
                <a:srgbClr val="FFFF00"/>
              </a:highlight>
              <a:latin typeface="楷体" panose="02010609060101010101" pitchFamily="2" charset="-122"/>
              <a:ea typeface="楷体" panose="02010609060101010101" pitchFamily="2" charset="-122"/>
              <a:cs typeface="楷体" panose="02010609060101010101" pitchFamily="2" charset="-122"/>
            </a:endParaRPr>
          </a:p>
        </p:txBody>
      </p:sp>
      <p:graphicFrame>
        <p:nvGraphicFramePr>
          <p:cNvPr id="4" name="表格 3" title=""/>
          <p:cNvGraphicFramePr>
            <a:graphicFrameLocks noGrp="1"/>
          </p:cNvGraphicFramePr>
          <p:nvPr>
            <p:custDataLst>
              <p:tags r:id="rId5"/>
            </p:custDataLst>
          </p:nvPr>
        </p:nvGraphicFramePr>
        <p:xfrm>
          <a:off x="73660" y="787400"/>
          <a:ext cx="12010390" cy="5968365"/>
        </p:xfrm>
        <a:graphic>
          <a:graphicData uri="http://schemas.openxmlformats.org/drawingml/2006/table">
            <a:tbl>
              <a:tblPr/>
              <a:tblGrid>
                <a:gridCol w="1435735"/>
                <a:gridCol w="10574655"/>
              </a:tblGrid>
              <a:tr h="1828800">
                <a:tc>
                  <a:txBody>
                    <a:bodyPr vert="horz" wrap="square"/>
                    <a:lstStyle/>
                    <a:p>
                      <a:pPr indent="0">
                        <a:buNone/>
                      </a:pPr>
                      <a:r>
                        <a:rPr lang="en-US" sz="2400" b="1">
                          <a:solidFill>
                            <a:srgbClr val="FF0000"/>
                          </a:solidFill>
                          <a:latin typeface="微软雅黑" panose="020b0503020204020204" charset="-122"/>
                          <a:ea typeface="微软雅黑" panose="020b0503020204020204" charset="-122"/>
                          <a:cs typeface="Calibri" panose="020f0502020204030204" charset="0"/>
                        </a:rPr>
                        <a:t>文献史料</a:t>
                      </a:r>
                      <a:endParaRPr lang="en-US" altLang="en-US" sz="2400" b="1">
                        <a:solidFill>
                          <a:srgbClr val="FF0000"/>
                        </a:solidFill>
                        <a:latin typeface="微软雅黑" panose="020b0503020204020204" charset="-122"/>
                        <a:ea typeface="微软雅黑" panose="020b0503020204020204" charset="-122"/>
                        <a:cs typeface="Calibri" panose="020f0502020204030204" charset="0"/>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solidFill>
                            <a:srgbClr val="0070C0"/>
                          </a:solidFill>
                          <a:latin typeface="黑体" panose="02010609060101010101" pitchFamily="2" charset="-122"/>
                          <a:ea typeface="黑体" panose="02010609060101010101" pitchFamily="2" charset="-122"/>
                          <a:cs typeface="黑体" panose="02010609060101010101" pitchFamily="2" charset="-122"/>
                        </a:rPr>
                        <a:t>（以文字的形式出现）</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①以纸张为载体：史书、文书档案、地方史志、传记谱牒、文集日记、族谱、书籍、报刊、杂志、信件等；</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buNone/>
                      </a:pP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②以电子媒介为载体：电子邮件、跟帖。</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lgn="l">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价值：</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基本反映当时历史状况，是研究当时社会的重要工具          </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lgn="l">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局限：</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受个人因素（立场，修养）、政治因素（政治权势，篡改历史）、时代因素（研究方法，角度）的影响，具有主观性，需要进行辨别</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339215">
                <a:tc>
                  <a:txBody>
                    <a:bodyPr vert="horz" wrap="square"/>
                    <a:lstStyle/>
                    <a:p>
                      <a:pPr indent="0">
                        <a:buNone/>
                      </a:pPr>
                      <a:r>
                        <a:rPr lang="en-US" sz="2400" b="1">
                          <a:solidFill>
                            <a:srgbClr val="FF0000"/>
                          </a:solidFill>
                          <a:latin typeface="微软雅黑" panose="020b0503020204020204" charset="-122"/>
                          <a:ea typeface="微软雅黑" panose="020b0503020204020204" charset="-122"/>
                          <a:cs typeface="Calibri" panose="020f0502020204030204" charset="0"/>
                        </a:rPr>
                        <a:t>实物史料</a:t>
                      </a:r>
                      <a:endParaRPr lang="en-US" altLang="en-US" sz="2400" b="1">
                        <a:solidFill>
                          <a:srgbClr val="FF0000"/>
                        </a:solidFill>
                        <a:latin typeface="微软雅黑" panose="020b0503020204020204" charset="-122"/>
                        <a:ea typeface="微软雅黑" panose="020b0503020204020204" charset="-122"/>
                        <a:cs typeface="Calibri" panose="020f0502020204030204" charset="0"/>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solidFill>
                            <a:srgbClr val="0070C0"/>
                          </a:solidFill>
                          <a:latin typeface="黑体" panose="02010609060101010101" pitchFamily="2" charset="-122"/>
                          <a:ea typeface="黑体" panose="02010609060101010101" pitchFamily="2" charset="-122"/>
                          <a:cs typeface="黑体" panose="02010609060101010101" pitchFamily="2" charset="-122"/>
                        </a:rPr>
                        <a:t>（以实物形式出现）</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如考古中的遗址、遗物、碑刻、近代的旧照片等。</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价值：</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比文献资料更直观</a:t>
                      </a:r>
                      <a:r>
                        <a:rPr lang="zh-CN" altLang="en-US" sz="2400" b="1">
                          <a:solidFill>
                            <a:schemeClr val="tx1"/>
                          </a:solidFill>
                          <a:latin typeface="黑体" panose="02010609060101010101" pitchFamily="2" charset="-122"/>
                          <a:ea typeface="黑体" panose="02010609060101010101" pitchFamily="2" charset="-122"/>
                          <a:cs typeface="黑体" panose="02010609060101010101" pitchFamily="2" charset="-122"/>
                        </a:rPr>
                        <a:t>、</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可靠；与文献资料相互参证，证实文献史料真伪，弥补文献不足。      </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algn="l">
                        <a:buClrTx/>
                        <a:buSzTx/>
                        <a:buFontTx/>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局限：</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不系统，不能全面反映时代全貌</a:t>
                      </a:r>
                      <a:r>
                        <a:rPr lang="zh-CN" altLang="en-US" sz="2400" b="1">
                          <a:solidFill>
                            <a:schemeClr val="tx1"/>
                          </a:solidFill>
                          <a:latin typeface="黑体" panose="02010609060101010101" pitchFamily="2" charset="-122"/>
                          <a:ea typeface="黑体" panose="02010609060101010101" pitchFamily="2" charset="-122"/>
                          <a:cs typeface="黑体" panose="02010609060101010101" pitchFamily="2" charset="-122"/>
                        </a:rPr>
                        <a:t>；</a:t>
                      </a:r>
                      <a:r>
                        <a:rPr lang="en-US" sz="2400" b="1">
                          <a:latin typeface="黑体" panose="02010609060101010101" pitchFamily="2" charset="-122"/>
                          <a:ea typeface="黑体" panose="02010609060101010101" pitchFamily="2" charset="-122"/>
                          <a:cs typeface="黑体" panose="02010609060101010101" pitchFamily="2" charset="-122"/>
                          <a:sym typeface="+mn-ea"/>
                        </a:rPr>
                        <a:t>对有些器物，人们还只能猜测它们的意义，并不能做出准确的判断。</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945005">
                <a:tc>
                  <a:txBody>
                    <a:bodyPr vert="horz" wrap="square"/>
                    <a:lstStyle/>
                    <a:p>
                      <a:pPr indent="0">
                        <a:buNone/>
                      </a:pPr>
                      <a:r>
                        <a:rPr lang="en-US" sz="2400" b="1">
                          <a:solidFill>
                            <a:srgbClr val="FF0000"/>
                          </a:solidFill>
                          <a:latin typeface="微软雅黑" panose="020b0503020204020204" charset="-122"/>
                          <a:ea typeface="微软雅黑" panose="020b0503020204020204" charset="-122"/>
                          <a:cs typeface="Calibri" panose="020f0502020204030204" charset="0"/>
                        </a:rPr>
                        <a:t>口述史料</a:t>
                      </a:r>
                      <a:endParaRPr lang="en-US" altLang="en-US" sz="2400" b="1">
                        <a:solidFill>
                          <a:srgbClr val="FF0000"/>
                        </a:solidFill>
                        <a:latin typeface="微软雅黑" panose="020b0503020204020204" charset="-122"/>
                        <a:ea typeface="微软雅黑" panose="020b0503020204020204" charset="-122"/>
                        <a:cs typeface="Calibri" panose="020f0502020204030204" charset="0"/>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1">
                          <a:solidFill>
                            <a:srgbClr val="0070C0"/>
                          </a:solidFill>
                          <a:latin typeface="黑体" panose="02010609060101010101" pitchFamily="2" charset="-122"/>
                          <a:ea typeface="黑体" panose="02010609060101010101" pitchFamily="2" charset="-122"/>
                          <a:cs typeface="黑体" panose="02010609060101010101" pitchFamily="2" charset="-122"/>
                        </a:rPr>
                        <a:t>（人们以口相传的史事）</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如：神话、传说、故事、史诗、俗谚、遗训、回忆录、对话录、采访记、座谈录音等。</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价值：</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可以填补文献、实物史料空白；多用于现代史的研究。      </a:t>
                      </a:r>
                      <a:endParaRPr 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p>
                      <a:pPr indent="0">
                        <a:buNone/>
                      </a:pPr>
                      <a:r>
                        <a:rPr lang="en-US" sz="2400" b="1">
                          <a:solidFill>
                            <a:srgbClr val="C00000"/>
                          </a:solidFill>
                          <a:latin typeface="微软雅黑" panose="020b0503020204020204" charset="-122"/>
                          <a:ea typeface="微软雅黑" panose="020b0503020204020204" charset="-122"/>
                          <a:cs typeface="黑体" panose="02010609060101010101" pitchFamily="2" charset="-122"/>
                        </a:rPr>
                        <a:t>局限：</a:t>
                      </a:r>
                      <a:r>
                        <a:rPr lang="en-US" sz="2400" b="1">
                          <a:solidFill>
                            <a:schemeClr val="tx1"/>
                          </a:solidFill>
                          <a:latin typeface="黑体" panose="02010609060101010101" pitchFamily="2" charset="-122"/>
                          <a:ea typeface="黑体" panose="02010609060101010101" pitchFamily="2" charset="-122"/>
                          <a:cs typeface="黑体" panose="02010609060101010101" pitchFamily="2" charset="-122"/>
                        </a:rPr>
                        <a:t>但受制于采访者的记忆准确性、顾虑和时代的久远，可能存在虚构和主观的成分</a:t>
                      </a:r>
                      <a:endParaRPr lang="en-US" altLang="en-US" sz="2400" b="1">
                        <a:solidFill>
                          <a:schemeClr val="tx1"/>
                        </a:solidFill>
                        <a:latin typeface="黑体" panose="02010609060101010101" pitchFamily="2" charset="-122"/>
                        <a:ea typeface="黑体" panose="02010609060101010101" pitchFamily="2" charset="-122"/>
                        <a:cs typeface="黑体" panose="02010609060101010101" pitchFamily="2" charset="-122"/>
                      </a:endParaRPr>
                    </a:p>
                  </a:txBody>
                  <a:tcPr marL="66675" marR="66675"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1" name="文本框 100" title=""/>
          <p:cNvSpPr txBox="1"/>
          <p:nvPr>
            <p:custDataLst>
              <p:tags r:id="rId3"/>
            </p:custDataLst>
          </p:nvPr>
        </p:nvSpPr>
        <p:spPr>
          <a:xfrm>
            <a:off x="367665" y="1085215"/>
            <a:ext cx="11662410" cy="5258435"/>
          </a:xfrm>
          <a:prstGeom prst="rect">
            <a:avLst/>
          </a:prstGeom>
          <a:noFill/>
          <a:ln w="9525">
            <a:solidFill>
              <a:srgbClr val="FF0000"/>
            </a:solidFill>
          </a:ln>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133350" algn="l"/>
            <a:r>
              <a:rPr lang="en-US" sz="2800" b="1">
                <a:solidFill>
                  <a:srgbClr val="C00000"/>
                </a:solidFill>
                <a:latin typeface="楷体" panose="02010609060101010101" pitchFamily="2" charset="-122"/>
                <a:ea typeface="楷体" panose="02010609060101010101" pitchFamily="2" charset="-122"/>
                <a:cs typeface="楷体" panose="02010609060101010101" pitchFamily="2" charset="-122"/>
              </a:rPr>
              <a:t>1</a:t>
            </a:r>
            <a:r>
              <a:rPr lang="zh-CN" sz="2800" b="1">
                <a:solidFill>
                  <a:srgbClr val="C00000"/>
                </a:solidFill>
                <a:latin typeface="楷体" panose="02010609060101010101" pitchFamily="2" charset="-122"/>
                <a:ea typeface="楷体" panose="02010609060101010101" pitchFamily="2" charset="-122"/>
                <a:cs typeface="楷体" panose="02010609060101010101" pitchFamily="2" charset="-122"/>
              </a:rPr>
              <a:t>、编写主体不同：</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1</a:t>
            </a:r>
            <a:r>
              <a:rPr lang="zh-CN" sz="2800" b="1">
                <a:latin typeface="楷体" panose="02010609060101010101" pitchFamily="2" charset="-122"/>
                <a:ea typeface="楷体" panose="02010609060101010101" pitchFamily="2" charset="-122"/>
                <a:cs typeface="楷体" panose="02010609060101010101" pitchFamily="2" charset="-122"/>
              </a:rPr>
              <a:t>）</a:t>
            </a:r>
            <a:r>
              <a:rPr lang="zh-CN" sz="2800" b="1">
                <a:highlight>
                  <a:srgbClr val="C0C0C0"/>
                </a:highlight>
                <a:latin typeface="楷体" panose="02010609060101010101" pitchFamily="2" charset="-122"/>
                <a:ea typeface="楷体" panose="02010609060101010101" pitchFamily="2" charset="-122"/>
                <a:cs typeface="楷体" panose="02010609060101010101" pitchFamily="2" charset="-122"/>
              </a:rPr>
              <a:t>正史由官府主持编写</a:t>
            </a:r>
            <a:r>
              <a:rPr lang="zh-CN" sz="2800" b="1">
                <a:latin typeface="楷体" panose="02010609060101010101" pitchFamily="2" charset="-122"/>
                <a:ea typeface="楷体" panose="02010609060101010101" pitchFamily="2" charset="-122"/>
                <a:cs typeface="楷体" panose="02010609060101010101" pitchFamily="2" charset="-122"/>
              </a:rPr>
              <a:t>，具有政府权威性。（</a:t>
            </a:r>
            <a:r>
              <a:rPr lang="en-US" sz="2800" b="1">
                <a:latin typeface="楷体" panose="02010609060101010101" pitchFamily="2" charset="-122"/>
                <a:ea typeface="楷体" panose="02010609060101010101" pitchFamily="2" charset="-122"/>
                <a:cs typeface="楷体" panose="02010609060101010101" pitchFamily="2" charset="-122"/>
              </a:rPr>
              <a:t>2</a:t>
            </a:r>
            <a:r>
              <a:rPr lang="zh-CN" sz="2800" b="1">
                <a:latin typeface="楷体" panose="02010609060101010101" pitchFamily="2" charset="-122"/>
                <a:ea typeface="楷体" panose="02010609060101010101" pitchFamily="2" charset="-122"/>
                <a:cs typeface="楷体" panose="02010609060101010101" pitchFamily="2" charset="-122"/>
              </a:rPr>
              <a:t>）野史指</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古代私家编撰</a:t>
            </a:r>
            <a:r>
              <a:rPr lang="zh-CN" sz="2800" b="1">
                <a:latin typeface="楷体" panose="02010609060101010101" pitchFamily="2" charset="-122"/>
                <a:ea typeface="楷体" panose="02010609060101010101" pitchFamily="2" charset="-122"/>
                <a:cs typeface="楷体" panose="02010609060101010101" pitchFamily="2" charset="-122"/>
              </a:rPr>
              <a:t>的史书。古代有“稗官野史”的说法，稗官者，采录民俗民情的小官也。</a:t>
            </a:r>
            <a:endParaRPr lang="en-US" sz="2800" b="1">
              <a:latin typeface="楷体" panose="02010609060101010101" pitchFamily="2" charset="-122"/>
              <a:ea typeface="楷体" panose="02010609060101010101" pitchFamily="2" charset="-122"/>
              <a:cs typeface="楷体" panose="02010609060101010101" pitchFamily="2" charset="-122"/>
            </a:endParaRPr>
          </a:p>
          <a:p>
            <a:pPr indent="133350"/>
            <a:r>
              <a:rPr lang="en-US" sz="2800" b="1">
                <a:solidFill>
                  <a:srgbClr val="C00000"/>
                </a:solidFill>
                <a:latin typeface="楷体" panose="02010609060101010101" pitchFamily="2" charset="-122"/>
                <a:ea typeface="楷体" panose="02010609060101010101" pitchFamily="2" charset="-122"/>
                <a:cs typeface="楷体" panose="02010609060101010101" pitchFamily="2" charset="-122"/>
              </a:rPr>
              <a:t>2、编写时间不同：</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1</a:t>
            </a:r>
            <a:r>
              <a:rPr lang="zh-CN" sz="2800" b="1">
                <a:latin typeface="楷体" panose="02010609060101010101" pitchFamily="2" charset="-122"/>
                <a:ea typeface="楷体" panose="02010609060101010101" pitchFamily="2" charset="-122"/>
                <a:cs typeface="楷体" panose="02010609060101010101" pitchFamily="2" charset="-122"/>
              </a:rPr>
              <a:t>）</a:t>
            </a:r>
            <a:r>
              <a:rPr lang="zh-CN" sz="2800" b="1">
                <a:highlight>
                  <a:srgbClr val="C0C0C0"/>
                </a:highlight>
                <a:latin typeface="楷体" panose="02010609060101010101" pitchFamily="2" charset="-122"/>
                <a:ea typeface="楷体" panose="02010609060101010101" pitchFamily="2" charset="-122"/>
                <a:cs typeface="楷体" panose="02010609060101010101" pitchFamily="2" charset="-122"/>
              </a:rPr>
              <a:t>正史通常由下一个朝代修订</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2</a:t>
            </a:r>
            <a:r>
              <a:rPr lang="zh-CN" sz="2800" b="1">
                <a:latin typeface="楷体" panose="02010609060101010101" pitchFamily="2" charset="-122"/>
                <a:ea typeface="楷体" panose="02010609060101010101" pitchFamily="2" charset="-122"/>
                <a:cs typeface="楷体" panose="02010609060101010101" pitchFamily="2" charset="-122"/>
              </a:rPr>
              <a:t>）野史是</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当代所编</a:t>
            </a:r>
            <a:r>
              <a:rPr lang="zh-CN" sz="2800" b="1">
                <a:latin typeface="楷体" panose="02010609060101010101" pitchFamily="2" charset="-122"/>
                <a:ea typeface="楷体" panose="02010609060101010101" pitchFamily="2" charset="-122"/>
                <a:cs typeface="楷体" panose="02010609060101010101" pitchFamily="2" charset="-122"/>
              </a:rPr>
              <a:t>，虽然</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显得粗鄙</a:t>
            </a:r>
            <a:r>
              <a:rPr lang="zh-CN" sz="2800" b="1">
                <a:latin typeface="楷体" panose="02010609060101010101" pitchFamily="2" charset="-122"/>
                <a:ea typeface="楷体" panose="02010609060101010101" pitchFamily="2" charset="-122"/>
                <a:cs typeface="楷体" panose="02010609060101010101" pitchFamily="2" charset="-122"/>
              </a:rPr>
              <a:t>，但部分内容具有原始性、真实性。</a:t>
            </a:r>
            <a:endParaRPr lang="en-US" sz="2800" b="1">
              <a:latin typeface="楷体" panose="02010609060101010101" pitchFamily="2" charset="-122"/>
              <a:ea typeface="楷体" panose="02010609060101010101" pitchFamily="2" charset="-122"/>
              <a:cs typeface="楷体" panose="02010609060101010101" pitchFamily="2" charset="-122"/>
            </a:endParaRPr>
          </a:p>
          <a:p>
            <a:pPr indent="133350"/>
            <a:r>
              <a:rPr lang="en-US" sz="2800" b="1">
                <a:solidFill>
                  <a:srgbClr val="C00000"/>
                </a:solidFill>
                <a:latin typeface="楷体" panose="02010609060101010101" pitchFamily="2" charset="-122"/>
                <a:ea typeface="楷体" panose="02010609060101010101" pitchFamily="2" charset="-122"/>
                <a:cs typeface="楷体" panose="02010609060101010101" pitchFamily="2" charset="-122"/>
              </a:rPr>
              <a:t>3、考证不同：</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1</a:t>
            </a:r>
            <a:r>
              <a:rPr lang="zh-CN" sz="2800" b="1">
                <a:latin typeface="楷体" panose="02010609060101010101" pitchFamily="2" charset="-122"/>
                <a:ea typeface="楷体" panose="02010609060101010101" pitchFamily="2" charset="-122"/>
                <a:cs typeface="楷体" panose="02010609060101010101" pitchFamily="2" charset="-122"/>
              </a:rPr>
              <a:t>）</a:t>
            </a:r>
            <a:r>
              <a:rPr lang="zh-CN" sz="2800" b="1">
                <a:highlight>
                  <a:srgbClr val="C0C0C0"/>
                </a:highlight>
                <a:latin typeface="楷体" panose="02010609060101010101" pitchFamily="2" charset="-122"/>
                <a:ea typeface="楷体" panose="02010609060101010101" pitchFamily="2" charset="-122"/>
                <a:cs typeface="楷体" panose="02010609060101010101" pitchFamily="2" charset="-122"/>
              </a:rPr>
              <a:t>正史可以考证，总体而言，正史是最可信的</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2</a:t>
            </a:r>
            <a:r>
              <a:rPr lang="zh-CN" sz="2800" b="1">
                <a:latin typeface="楷体" panose="02010609060101010101" pitchFamily="2" charset="-122"/>
                <a:ea typeface="楷体" panose="02010609060101010101" pitchFamily="2" charset="-122"/>
                <a:cs typeface="楷体" panose="02010609060101010101" pitchFamily="2" charset="-122"/>
              </a:rPr>
              <a:t>）野史，没有人知道它是真是假，</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一般靠百姓流传下来，没有书可以考证</a:t>
            </a:r>
            <a:r>
              <a:rPr lang="zh-CN" sz="2800" b="1">
                <a:latin typeface="楷体" panose="02010609060101010101" pitchFamily="2" charset="-122"/>
                <a:ea typeface="楷体" panose="02010609060101010101" pitchFamily="2" charset="-122"/>
                <a:cs typeface="楷体" panose="02010609060101010101" pitchFamily="2" charset="-122"/>
              </a:rPr>
              <a:t>。简单的讲，野史所说之事，是否真实在历史上发生，还待定，</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很有可能是杜撰的。</a:t>
            </a:r>
            <a:endParaRPr lang="zh-CN" sz="2800" b="1">
              <a:solidFill>
                <a:srgbClr val="0070C0"/>
              </a:solidFill>
              <a:latin typeface="楷体" panose="02010609060101010101" pitchFamily="2" charset="-122"/>
              <a:ea typeface="楷体" panose="02010609060101010101" pitchFamily="2" charset="-122"/>
              <a:cs typeface="楷体" panose="02010609060101010101" pitchFamily="2" charset="-122"/>
            </a:endParaRPr>
          </a:p>
          <a:p>
            <a:pPr indent="133350"/>
            <a:r>
              <a:rPr lang="en-US" sz="2800" b="1">
                <a:solidFill>
                  <a:srgbClr val="C00000"/>
                </a:solidFill>
                <a:latin typeface="楷体" panose="02010609060101010101" pitchFamily="2" charset="-122"/>
                <a:ea typeface="楷体" panose="02010609060101010101" pitchFamily="2" charset="-122"/>
                <a:cs typeface="楷体" panose="02010609060101010101" pitchFamily="2" charset="-122"/>
              </a:rPr>
              <a:t>4、趣味性不同：</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1</a:t>
            </a:r>
            <a:r>
              <a:rPr lang="zh-CN" sz="2800" b="1">
                <a:latin typeface="楷体" panose="02010609060101010101" pitchFamily="2" charset="-122"/>
                <a:ea typeface="楷体" panose="02010609060101010101" pitchFamily="2" charset="-122"/>
                <a:cs typeface="楷体" panose="02010609060101010101" pitchFamily="2" charset="-122"/>
              </a:rPr>
              <a:t>）野史的</a:t>
            </a:r>
            <a:r>
              <a:rPr lang="zh-CN" sz="2800" b="1">
                <a:solidFill>
                  <a:srgbClr val="0070C0"/>
                </a:solidFill>
                <a:latin typeface="楷体" panose="02010609060101010101" pitchFamily="2" charset="-122"/>
                <a:ea typeface="楷体" panose="02010609060101010101" pitchFamily="2" charset="-122"/>
                <a:cs typeface="楷体" panose="02010609060101010101" pitchFamily="2" charset="-122"/>
              </a:rPr>
              <a:t>趣味性大于真实性，娱乐性大于严肃性。</a:t>
            </a:r>
            <a:r>
              <a:rPr lang="zh-CN" sz="2800" b="1">
                <a:latin typeface="楷体" panose="02010609060101010101" pitchFamily="2" charset="-122"/>
                <a:ea typeface="楷体" panose="02010609060101010101" pitchFamily="2" charset="-122"/>
                <a:cs typeface="楷体" panose="02010609060101010101" pitchFamily="2" charset="-122"/>
              </a:rPr>
              <a:t>（</a:t>
            </a:r>
            <a:r>
              <a:rPr lang="en-US" sz="2800" b="1">
                <a:latin typeface="楷体" panose="02010609060101010101" pitchFamily="2" charset="-122"/>
                <a:ea typeface="楷体" panose="02010609060101010101" pitchFamily="2" charset="-122"/>
                <a:cs typeface="楷体" panose="02010609060101010101" pitchFamily="2" charset="-122"/>
              </a:rPr>
              <a:t>2</a:t>
            </a:r>
            <a:r>
              <a:rPr lang="zh-CN" sz="2800" b="1">
                <a:latin typeface="楷体" panose="02010609060101010101" pitchFamily="2" charset="-122"/>
                <a:ea typeface="楷体" panose="02010609060101010101" pitchFamily="2" charset="-122"/>
                <a:cs typeface="楷体" panose="02010609060101010101" pitchFamily="2" charset="-122"/>
              </a:rPr>
              <a:t>）</a:t>
            </a:r>
            <a:r>
              <a:rPr lang="zh-CN" sz="2800" b="1">
                <a:highlight>
                  <a:srgbClr val="C0C0C0"/>
                </a:highlight>
                <a:latin typeface="楷体" panose="02010609060101010101" pitchFamily="2" charset="-122"/>
                <a:ea typeface="楷体" panose="02010609060101010101" pitchFamily="2" charset="-122"/>
                <a:cs typeface="楷体" panose="02010609060101010101" pitchFamily="2" charset="-122"/>
              </a:rPr>
              <a:t>正史则是注重真实性，</a:t>
            </a:r>
            <a:r>
              <a:rPr lang="zh-CN" sz="2800" b="1">
                <a:latin typeface="楷体" panose="02010609060101010101" pitchFamily="2" charset="-122"/>
                <a:ea typeface="楷体" panose="02010609060101010101" pitchFamily="2" charset="-122"/>
                <a:cs typeface="楷体" panose="02010609060101010101" pitchFamily="2" charset="-122"/>
              </a:rPr>
              <a:t>以理服人，以信服人。正史也</a:t>
            </a:r>
            <a:r>
              <a:rPr lang="zh-CN" sz="2800" b="1">
                <a:solidFill>
                  <a:srgbClr val="000000"/>
                </a:solidFill>
                <a:latin typeface="楷体" panose="02010609060101010101" pitchFamily="2" charset="-122"/>
                <a:ea typeface="楷体" panose="02010609060101010101" pitchFamily="2" charset="-122"/>
                <a:cs typeface="楷体" panose="02010609060101010101" pitchFamily="2" charset="-122"/>
              </a:rPr>
              <a:t>具</a:t>
            </a:r>
            <a:r>
              <a:rPr lang="zh-CN" sz="2800" b="1">
                <a:highlight>
                  <a:srgbClr val="C0C0C0"/>
                </a:highlight>
                <a:latin typeface="楷体" panose="02010609060101010101" pitchFamily="2" charset="-122"/>
                <a:ea typeface="楷体" panose="02010609060101010101" pitchFamily="2" charset="-122"/>
                <a:cs typeface="楷体" panose="02010609060101010101" pitchFamily="2" charset="-122"/>
              </a:rPr>
              <a:t>有较强的政治性</a:t>
            </a:r>
            <a:r>
              <a:rPr lang="zh-CN" sz="2800" b="1">
                <a:solidFill>
                  <a:srgbClr val="000000"/>
                </a:solidFill>
                <a:latin typeface="楷体" panose="02010609060101010101" pitchFamily="2" charset="-122"/>
                <a:ea typeface="楷体" panose="02010609060101010101" pitchFamily="2" charset="-122"/>
                <a:cs typeface="楷体" panose="02010609060101010101" pitchFamily="2" charset="-122"/>
              </a:rPr>
              <a:t>，</a:t>
            </a:r>
            <a:r>
              <a:rPr lang="zh-CN" sz="2800" b="1">
                <a:latin typeface="楷体" panose="02010609060101010101" pitchFamily="2" charset="-122"/>
                <a:ea typeface="楷体" panose="02010609060101010101" pitchFamily="2" charset="-122"/>
                <a:cs typeface="楷体" panose="02010609060101010101" pitchFamily="2" charset="-122"/>
              </a:rPr>
              <a:t>趣味性不及野史。</a:t>
            </a:r>
            <a:endParaRPr lang="zh-CN" altLang="en-US" sz="2800" b="1">
              <a:latin typeface="楷体" panose="02010609060101010101" pitchFamily="2" charset="-122"/>
              <a:ea typeface="楷体" panose="02010609060101010101" pitchFamily="2" charset="-122"/>
              <a:cs typeface="楷体" panose="02010609060101010101" pitchFamily="2" charset="-122"/>
            </a:endParaRPr>
          </a:p>
        </p:txBody>
      </p:sp>
      <p:sp>
        <p:nvSpPr>
          <p:cNvPr id="2" name="文本框 1" title=""/>
          <p:cNvSpPr txBox="1"/>
          <p:nvPr>
            <p:custDataLst>
              <p:tags r:id="rId4"/>
            </p:custDataLst>
          </p:nvPr>
        </p:nvSpPr>
        <p:spPr>
          <a:xfrm>
            <a:off x="3048000" y="217170"/>
            <a:ext cx="6096000" cy="706755"/>
          </a:xfrm>
          <a:prstGeom prst="rect">
            <a:avLst/>
          </a:prstGeom>
          <a:solidFill>
            <a:schemeClr val="accent6">
              <a:lumMod val="50000"/>
            </a:schemeClr>
          </a:solid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sz="4000" b="1">
                <a:solidFill>
                  <a:schemeClr val="bg1"/>
                </a:solidFill>
                <a:latin typeface="楷体" panose="02010609060101010101" pitchFamily="2" charset="-122"/>
                <a:ea typeface="楷体" panose="02010609060101010101" pitchFamily="2" charset="-122"/>
                <a:cs typeface="楷体" panose="02010609060101010101" pitchFamily="2" charset="-122"/>
                <a:sym typeface="+mn-ea"/>
              </a:rPr>
              <a:t>正史与野史的区别</a:t>
            </a:r>
            <a:endParaRPr lang="zh-CN" altLang="en-US" sz="4000" b="1">
              <a:solidFill>
                <a:schemeClr val="bg1"/>
              </a:solidFill>
              <a:latin typeface="楷体" panose="02010609060101010101" pitchFamily="2" charset="-122"/>
              <a:ea typeface="楷体" panose="02010609060101010101" pitchFamily="2" charset="-122"/>
              <a:cs typeface="楷体" panose="02010609060101010101" pitchFamily="2" charset="-122"/>
              <a:sym typeface="+mn-ea"/>
            </a:endParaRPr>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1986280" y="1743075"/>
            <a:ext cx="7498080" cy="171577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lnSpc>
                <a:spcPct val="110000"/>
              </a:lnSpc>
            </a:pPr>
            <a:r>
              <a:rPr lang="zh-CN" altLang="en-US" sz="9600" b="1">
                <a:latin typeface="微软雅黑" panose="020b0503020204020204" charset="-122"/>
                <a:ea typeface="微软雅黑" panose="020b0503020204020204" charset="-122"/>
              </a:rPr>
              <a:t>史料实证试题</a:t>
            </a:r>
            <a:endParaRPr lang="zh-CN" altLang="en-US" sz="9600" b="1">
              <a:latin typeface="微软雅黑" panose="020b0503020204020204" charset="-122"/>
              <a:ea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417195" y="0"/>
            <a:ext cx="10731500" cy="537210"/>
          </a:xfrm>
          <a:prstGeom prst="rect">
            <a:avLst/>
          </a:prstGeom>
          <a:noFill/>
          <a:ln w="9525">
            <a:noFill/>
          </a:ln>
        </p:spPr>
        <p:txBody>
          <a:bodyP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266700"/>
            <a:r>
              <a:rPr lang="zh-CN" sz="2800" b="0">
                <a:solidFill>
                  <a:srgbClr val="000000"/>
                </a:solidFill>
                <a:ea typeface="宋体" panose="02010600030101010101" pitchFamily="2" charset="-122"/>
              </a:rPr>
              <a:t>材料一</a:t>
            </a:r>
            <a:r>
              <a:rPr lang="en-US" sz="2800" b="0">
                <a:solidFill>
                  <a:srgbClr val="000000"/>
                </a:solidFill>
                <a:latin typeface="楷体" panose="02010609060101010101" pitchFamily="2" charset="-122"/>
                <a:ea typeface="宋体" panose="02010600030101010101" pitchFamily="2" charset="-122"/>
              </a:rPr>
              <a:t>  </a:t>
            </a:r>
            <a:r>
              <a:rPr lang="zh-CN" sz="2800" b="0">
                <a:solidFill>
                  <a:srgbClr val="000000"/>
                </a:solidFill>
                <a:ea typeface="宋体" panose="02010600030101010101" pitchFamily="2" charset="-122"/>
              </a:rPr>
              <a:t>宁波市区宋元时期城市生活类遗址出土瓷器基本情况</a:t>
            </a:r>
            <a:endParaRPr lang="zh-CN" altLang="en-US" sz="2800" b="0">
              <a:solidFill>
                <a:srgbClr val="000000"/>
              </a:solidFill>
              <a:ea typeface="宋体" panose="02010600030101010101" pitchFamily="2" charset="-122"/>
            </a:endParaRPr>
          </a:p>
        </p:txBody>
      </p:sp>
      <p:graphicFrame>
        <p:nvGraphicFramePr>
          <p:cNvPr id="2" name="表格 1" title=""/>
          <p:cNvGraphicFramePr>
            <a:graphicFrameLocks noGrp="1"/>
          </p:cNvGraphicFramePr>
          <p:nvPr>
            <p:custDataLst>
              <p:tags r:id="rId4"/>
            </p:custDataLst>
          </p:nvPr>
        </p:nvGraphicFramePr>
        <p:xfrm>
          <a:off x="69215" y="537210"/>
          <a:ext cx="12012295" cy="4038600"/>
        </p:xfrm>
        <a:graphic>
          <a:graphicData uri="http://schemas.openxmlformats.org/drawingml/2006/table">
            <a:tbl>
              <a:tblPr/>
              <a:tblGrid>
                <a:gridCol w="924560"/>
                <a:gridCol w="2372360"/>
                <a:gridCol w="2122170"/>
                <a:gridCol w="1649095"/>
                <a:gridCol w="2346325"/>
                <a:gridCol w="2597785"/>
              </a:tblGrid>
              <a:tr h="826770">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产地时代</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浙江地区</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江西地区</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福建地区</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北方地区</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海外地区</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6770">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北宋</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越窑、龙泉窑、婺州窑、泰顺窑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景德镇窑、吉州窑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建窑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定窑、磁州窑、耀州窑、临汝窑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高丽青瓷</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92530">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南宋</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龙泉窑、越窑、越窑仿官窑、南宋官窑、江山窑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景德镇窑、吉州窑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同安窑、德化窑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定窑、磁州窑、钧窑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高丽青瓷</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92530">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元代</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龙泉窑、永嘉窑、泰顺窑、临安天目窑、江山窑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景德镇窑、吉州窑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浦口窑、德化窑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磁州窑、钧窑</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fontAlgn="auto">
                        <a:buNone/>
                      </a:pPr>
                      <a:r>
                        <a:rPr lang="en-US" sz="2400" b="0">
                          <a:solidFill>
                            <a:srgbClr val="000000"/>
                          </a:solidFill>
                          <a:latin typeface="楷体" panose="02010609060101010101" pitchFamily="2" charset="-122"/>
                          <a:ea typeface="楷体" panose="02010609060101010101" pitchFamily="2" charset="-122"/>
                          <a:cs typeface="楷体" panose="02010609060101010101" pitchFamily="2" charset="-122"/>
                        </a:rPr>
                        <a:t>高丽青瓷</a:t>
                      </a:r>
                      <a:endParaRPr lang="en-US" altLang="en-US" sz="2400" b="0">
                        <a:solidFill>
                          <a:srgbClr val="000000"/>
                        </a:solidFill>
                        <a:latin typeface="楷体" panose="02010609060101010101" pitchFamily="2" charset="-122"/>
                        <a:ea typeface="楷体" panose="02010609060101010101" pitchFamily="2" charset="-122"/>
                        <a:cs typeface="楷体" panose="02010609060101010101" pitchFamily="2" charset="-122"/>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 name="文本框 2" title=""/>
          <p:cNvSpPr txBox="1"/>
          <p:nvPr>
            <p:custDataLst>
              <p:tags r:id="rId5"/>
            </p:custDataLst>
          </p:nvPr>
        </p:nvSpPr>
        <p:spPr>
          <a:xfrm>
            <a:off x="635" y="4274820"/>
            <a:ext cx="12319635" cy="2583180"/>
          </a:xfrm>
          <a:prstGeom prst="rect">
            <a:avLst/>
          </a:prstGeom>
          <a:noFill/>
          <a:ln w="9525">
            <a:noFill/>
          </a:ln>
        </p:spPr>
        <p:txBody>
          <a:bodyP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266700"/>
            <a:endParaRPr lang="zh-CN" b="0">
              <a:solidFill>
                <a:srgbClr val="000000"/>
              </a:solidFill>
              <a:ea typeface="宋体" panose="02010600030101010101" pitchFamily="2" charset="-122"/>
            </a:endParaRPr>
          </a:p>
          <a:p>
            <a:pPr indent="266700"/>
            <a:r>
              <a:rPr lang="zh-CN" sz="2400" b="0">
                <a:solidFill>
                  <a:srgbClr val="000000"/>
                </a:solidFill>
                <a:ea typeface="宋体" panose="02010600030101010101" pitchFamily="2" charset="-122"/>
              </a:rPr>
              <a:t>（说明：1.今浙江宁波地区即宋元时期的明州；2.在宋代瓷器中，官窑是一种专称。指北宋和南宋时在京城汴京和临安，由宫瑟设窑烧造的青瓷）</a:t>
            </a:r>
            <a:endParaRPr lang="zh-CN" sz="2800" b="0">
              <a:solidFill>
                <a:srgbClr val="000000"/>
              </a:solidFill>
              <a:ea typeface="宋体" panose="02010600030101010101" pitchFamily="2" charset="-122"/>
            </a:endParaRPr>
          </a:p>
          <a:p>
            <a:pPr indent="266700"/>
            <a:r>
              <a:rPr lang="en-US" altLang="zh-CN" sz="2400" b="0">
                <a:solidFill>
                  <a:srgbClr val="000000"/>
                </a:solidFill>
                <a:ea typeface="宋体" panose="02010600030101010101" pitchFamily="2" charset="-122"/>
              </a:rPr>
              <a:t>         </a:t>
            </a:r>
            <a:r>
              <a:rPr lang="zh-CN" sz="2400" b="0">
                <a:solidFill>
                  <a:srgbClr val="000000"/>
                </a:solidFill>
                <a:ea typeface="宋体" panose="02010600030101010101" pitchFamily="2" charset="-122"/>
              </a:rPr>
              <a:t>——摘编自吴敬、付亚瑞《明州城遗址出土宋元瓷器与明州港市的考古学观察》</a:t>
            </a:r>
            <a:endParaRPr lang="zh-CN" sz="2800" b="0">
              <a:solidFill>
                <a:srgbClr val="000000"/>
              </a:solidFill>
              <a:ea typeface="宋体" panose="02010600030101010101" pitchFamily="2" charset="-122"/>
            </a:endParaRPr>
          </a:p>
          <a:p>
            <a:pPr indent="266700"/>
            <a:r>
              <a:rPr lang="zh-CN" sz="2800" b="1">
                <a:solidFill>
                  <a:schemeClr val="tx1"/>
                </a:solidFill>
                <a:highlight>
                  <a:srgbClr val="FFFF00"/>
                </a:highlight>
                <a:ea typeface="宋体" panose="02010600030101010101" pitchFamily="2" charset="-122"/>
              </a:rPr>
              <a:t>（</a:t>
            </a:r>
            <a:r>
              <a:rPr lang="en-US" sz="2800" b="1">
                <a:solidFill>
                  <a:schemeClr val="tx1"/>
                </a:solidFill>
                <a:highlight>
                  <a:srgbClr val="FFFF00"/>
                </a:highlight>
                <a:latin typeface="Times New Roman" panose="02020603050405020304" pitchFamily="18" charset="0"/>
                <a:ea typeface="宋体" panose="02010600030101010101" pitchFamily="2" charset="-122"/>
                <a:cs typeface="宋体" panose="02010600030101010101" pitchFamily="2" charset="-122"/>
              </a:rPr>
              <a:t>1</a:t>
            </a:r>
            <a:r>
              <a:rPr lang="zh-CN" sz="2800" b="1">
                <a:solidFill>
                  <a:schemeClr val="tx1"/>
                </a:solidFill>
                <a:highlight>
                  <a:srgbClr val="FFFF00"/>
                </a:highlight>
                <a:ea typeface="宋体" panose="02010600030101010101" pitchFamily="2" charset="-122"/>
              </a:rPr>
              <a:t>）根据材料一并结合所学知识，从产地视角指出出土瓷器各自具有的史料价值。</a:t>
            </a:r>
            <a:endParaRPr lang="zh-CN" altLang="en-US" sz="2800" b="1">
              <a:solidFill>
                <a:schemeClr val="tx1"/>
              </a:solidFill>
              <a:highlight>
                <a:srgbClr val="FFFF00"/>
              </a:highlight>
              <a:ea typeface="宋体" panose="0201060003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183515" y="473075"/>
            <a:ext cx="11581765" cy="6185535"/>
          </a:xfrm>
          <a:prstGeom prst="rect">
            <a:avLst/>
          </a:prstGeom>
          <a:noFill/>
          <a:ln w="9525">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r>
              <a:rPr lang="zh-CN" sz="4400" b="0">
                <a:solidFill>
                  <a:srgbClr val="000000"/>
                </a:solidFill>
                <a:ea typeface="宋体" panose="02010600030101010101" pitchFamily="2" charset="-122"/>
              </a:rPr>
              <a:t>史料价值：这些瓷器都为实物史料，具有很高的史料价值。浙江、江西瓷器产地最多，可以实证宋元时期南方地区是当时重要的生活用瓷产地。北方名窑产品屡有发现，可表明虽有路途遥远或政权对峙等不利因素，但并未阻断瓷器交流，北方名窑瓷器依然成为了南方地区日常用瓷的重要来源。高丽青瓷的大量发现则进一步证实了宋元时期明州与朝鲜半岛的密切往来。</a:t>
            </a:r>
            <a:r>
              <a:rPr lang="en-US" sz="4400" b="0">
                <a:solidFill>
                  <a:srgbClr val="000000"/>
                </a:solidFill>
                <a:latin typeface="Times New Roman" panose="02020603050405020304" pitchFamily="18" charset="0"/>
                <a:ea typeface="宋体" panose="02010600030101010101" pitchFamily="2" charset="-122"/>
                <a:cs typeface="宋体" panose="02010600030101010101" pitchFamily="2" charset="-122"/>
              </a:rPr>
              <a:t>   </a:t>
            </a:r>
            <a:r>
              <a:rPr lang="en-US" sz="3200" b="0">
                <a:solidFill>
                  <a:srgbClr val="000000"/>
                </a:solidFill>
                <a:latin typeface="Times New Roman" panose="02020603050405020304" pitchFamily="18" charset="0"/>
                <a:ea typeface="宋体" panose="02010600030101010101" pitchFamily="2" charset="-122"/>
                <a:cs typeface="宋体" panose="02010600030101010101" pitchFamily="2" charset="-122"/>
              </a:rPr>
              <a:t> </a:t>
            </a:r>
            <a:endParaRPr lang="en-US" altLang="en-US" sz="3200" b="0">
              <a:solidFill>
                <a:srgbClr val="000000"/>
              </a:solidFill>
              <a:latin typeface="Times New Roman" panose="02020603050405020304" pitchFamily="18" charset="0"/>
              <a:ea typeface="宋体" panose="02010600030101010101" pitchFamily="2" charset="-122"/>
              <a:cs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63239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12．（2023·辽宁高考·17）阅读材料，完成下列要求。（13分）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800" kern="100">
                <a:effectLst/>
                <a:latin typeface="Times New Roman" panose="02020603050405020304" pitchFamily="18" charset="0"/>
                <a:ea typeface="黑体" panose="02010609060101010101" pitchFamily="2" charset="-122"/>
              </a:rPr>
              <a:t>材料</a:t>
            </a:r>
            <a:endParaRPr lang="en-US" altLang="zh-CN" sz="28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800" kern="100">
                <a:effectLst/>
                <a:latin typeface="Times New Roman" panose="02020603050405020304" pitchFamily="18" charset="0"/>
                <a:ea typeface="楷体" panose="02010609060101010101" pitchFamily="2" charset="-122"/>
              </a:rPr>
              <a:t>《旧唐书》200卷，后晋刘昫等历时4年撰成。编修者以唐代国史、实录及朝报、吏牍、家状等为主要编撰材料，但对材料缺少剪裁和整理，“敷衍成帙”。纪传中大量抄录唐代皇帝诏敕和臣僚奏疏、表章、诗赋等，屡现“本朝”“今上”等文字。因其保存很多原始材料，司马光编写《资治通鉴·唐纪》时，纪事多取自《旧唐书》。</a:t>
            </a:r>
            <a:endParaRPr lang="en-US" altLang="zh-CN" sz="28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800" kern="100">
                <a:effectLst/>
                <a:latin typeface="Times New Roman" panose="02020603050405020304" pitchFamily="18" charset="0"/>
                <a:ea typeface="楷体" panose="02010609060101010101" pitchFamily="2" charset="-122"/>
              </a:rPr>
              <a:t>北宋时，仁宗令欧阳修等重修唐史，历时17年乃成《新唐书》225卷。书中创设4表，增加3志及列传331人，列传部分还参考了碑志、家谱等新材料。新设《藩镇》《奸臣》《叛臣》《逆臣》等类传，并将《忠义》调至类传第一。大删《旧唐书》所录诏令、奏疏等，或直接将骈文改写成散文，总字数比《旧唐书》少约16万字。</a:t>
            </a:r>
            <a:endParaRPr lang="en-US" altLang="zh-CN" sz="28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800" kern="100">
                <a:effectLst/>
                <a:latin typeface="Times New Roman" panose="02020603050405020304" pitchFamily="18" charset="0"/>
                <a:ea typeface="楷体" panose="02010609060101010101" pitchFamily="2" charset="-122"/>
              </a:rPr>
              <a:t>——摘编自陈高华等《中国古代史史料学》</a:t>
            </a:r>
            <a:endParaRPr lang="en-US" altLang="zh-CN" sz="2800" kern="100">
              <a:effectLst/>
              <a:latin typeface="Times New Roman" panose="02020603050405020304" pitchFamily="18" charset="0"/>
              <a:ea typeface="楷体" panose="02010609060101010101" pitchFamily="2" charset="-122"/>
            </a:endParaRPr>
          </a:p>
          <a:p>
            <a:pPr marL="567055" indent="-567055" hangingPunct="0">
              <a:lnSpc>
                <a:spcPct val="150000"/>
              </a:lnSpc>
            </a:pPr>
            <a:endParaRPr lang="en-US" altLang="zh-CN" sz="2800" kern="100">
              <a:effectLst/>
              <a:latin typeface="Times New Roman" panose="02020603050405020304" pitchFamily="18" charset="0"/>
              <a:ea typeface="楷体" panose="0201060906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763794"/>
            <a:ext cx="11700000" cy="396938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67055" indent="-567055" fontAlgn="auto" hangingPunct="0">
              <a:lnSpc>
                <a:spcPct val="100000"/>
              </a:lnSpc>
            </a:pPr>
            <a:r>
              <a:rPr lang="en-US" altLang="zh-CN" sz="3600" kern="100">
                <a:effectLst/>
                <a:latin typeface="Times New Roman" panose="02020603050405020304" pitchFamily="18" charset="0"/>
                <a:ea typeface="宋体" panose="02010600030101010101" pitchFamily="2" charset="-122"/>
                <a:sym typeface="+mn-ea"/>
              </a:rPr>
              <a:t>（1）《旧唐书》价值：较多保存唐代原始文献的面貌，缺少剪裁和整理。</a:t>
            </a:r>
            <a:endParaRPr lang="en-US" altLang="zh-CN" sz="3600" kern="100">
              <a:effectLst/>
              <a:latin typeface="Times New Roman" panose="02020603050405020304" pitchFamily="18" charset="0"/>
              <a:ea typeface="宋体" panose="02010600030101010101" pitchFamily="2" charset="-122"/>
            </a:endParaRPr>
          </a:p>
          <a:p>
            <a:pPr marL="567055" fontAlgn="auto" hangingPunct="0">
              <a:lnSpc>
                <a:spcPct val="100000"/>
              </a:lnSpc>
            </a:pPr>
            <a:r>
              <a:rPr lang="en-US" altLang="zh-CN" sz="3600" kern="100">
                <a:effectLst/>
                <a:latin typeface="Times New Roman" panose="02020603050405020304" pitchFamily="18" charset="0"/>
                <a:ea typeface="宋体" panose="02010600030101010101" pitchFamily="2" charset="-122"/>
              </a:rPr>
              <a:t>《新唐书》的价值：文字精湛，却失去许多珍贵史料。</a:t>
            </a:r>
            <a:endParaRPr lang="en-US" altLang="zh-CN" sz="3600" kern="100">
              <a:effectLst/>
              <a:latin typeface="Times New Roman" panose="02020603050405020304" pitchFamily="18" charset="0"/>
              <a:ea typeface="宋体" panose="02010600030101010101" pitchFamily="2" charset="-122"/>
            </a:endParaRPr>
          </a:p>
          <a:p>
            <a:pPr marL="1247140" indent="-1247140" fontAlgn="auto" hangingPunct="0">
              <a:lnSpc>
                <a:spcPct val="100000"/>
              </a:lnSpc>
            </a:pPr>
            <a:r>
              <a:rPr lang="en-US" altLang="zh-CN" sz="3600" kern="100">
                <a:effectLst/>
                <a:latin typeface="Times New Roman" panose="02020603050405020304" pitchFamily="18" charset="0"/>
                <a:ea typeface="宋体" panose="02010600030101010101" pitchFamily="2" charset="-122"/>
              </a:rPr>
              <a:t>（2）原因：《旧唐书》史料较多，文字冗长；强调本朝统治的正统性。</a:t>
            </a:r>
            <a:endParaRPr lang="en-US" altLang="zh-CN" sz="3600" kern="100">
              <a:effectLst/>
              <a:latin typeface="Times New Roman" panose="02020603050405020304" pitchFamily="18" charset="0"/>
              <a:ea typeface="宋体" panose="02010600030101010101" pitchFamily="2" charset="-122"/>
            </a:endParaRPr>
          </a:p>
          <a:p>
            <a:pPr marL="1701165" indent="-1134110" fontAlgn="auto" hangingPunct="0">
              <a:lnSpc>
                <a:spcPct val="100000"/>
              </a:lnSpc>
            </a:pPr>
            <a:r>
              <a:rPr lang="en-US" altLang="zh-CN" sz="3600" kern="100">
                <a:effectLst/>
                <a:latin typeface="Times New Roman" panose="02020603050405020304" pitchFamily="18" charset="0"/>
                <a:ea typeface="宋体" panose="02010600030101010101" pitchFamily="2" charset="-122"/>
              </a:rPr>
              <a:t>编纂原则：语言精炼；总结藩镇割据的历史教训。</a:t>
            </a:r>
            <a:endParaRPr lang="en-US" altLang="zh-CN" sz="3600" kern="100">
              <a:effectLst/>
              <a:latin typeface="Times New Roman" panose="02020603050405020304" pitchFamily="18" charset="0"/>
              <a:ea typeface="宋体" panose="02010600030101010101" pitchFamily="2" charset="-122"/>
            </a:endParaRPr>
          </a:p>
        </p:txBody>
      </p:sp>
      <p:sp>
        <p:nvSpPr>
          <p:cNvPr id="3" name="文本框 2" title=""/>
          <p:cNvSpPr txBox="1"/>
          <p:nvPr>
            <p:custDataLst>
              <p:tags r:id="rId4"/>
            </p:custDataLst>
          </p:nvPr>
        </p:nvSpPr>
        <p:spPr>
          <a:xfrm>
            <a:off x="335280" y="332740"/>
            <a:ext cx="10688955" cy="230695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67055" indent="-567055" hangingPunct="0">
              <a:lnSpc>
                <a:spcPct val="150000"/>
              </a:lnSpc>
            </a:pPr>
            <a:r>
              <a:rPr lang="en-US" altLang="zh-CN" sz="2400" kern="100">
                <a:effectLst/>
                <a:highlight>
                  <a:srgbClr val="FFFF00"/>
                </a:highlight>
                <a:latin typeface="Times New Roman" panose="02020603050405020304" pitchFamily="18" charset="0"/>
                <a:ea typeface="宋体" panose="02010600030101010101" pitchFamily="2" charset="-122"/>
                <a:sym typeface="+mn-ea"/>
              </a:rPr>
              <a:t>（1）根据材料并结合所学知识，从史料角度分别概括《旧唐书》与《新唐书》的价值。（6分）</a:t>
            </a:r>
            <a:endParaRPr lang="en-US" altLang="zh-CN" sz="2400" kern="100">
              <a:effectLst/>
              <a:highlight>
                <a:srgbClr val="FFFF00"/>
              </a:highlight>
              <a:latin typeface="Times New Roman" panose="02020603050405020304" pitchFamily="18" charset="0"/>
              <a:ea typeface="宋体" panose="02010600030101010101" pitchFamily="2" charset="-122"/>
            </a:endParaRPr>
          </a:p>
          <a:p>
            <a:pPr marL="567055" indent="-567055" hangingPunct="0">
              <a:lnSpc>
                <a:spcPct val="150000"/>
              </a:lnSpc>
            </a:pPr>
            <a:r>
              <a:rPr lang="en-US" altLang="zh-CN" sz="2400" kern="100">
                <a:effectLst/>
                <a:highlight>
                  <a:srgbClr val="FFFF00"/>
                </a:highlight>
                <a:latin typeface="Times New Roman" panose="02020603050405020304" pitchFamily="18" charset="0"/>
                <a:ea typeface="宋体" panose="02010600030101010101" pitchFamily="2" charset="-122"/>
                <a:sym typeface="+mn-ea"/>
              </a:rPr>
              <a:t>（2）根据材料并结合所学知识，简析《新唐书》的编修原因及其编纂原则。（7分）</a:t>
            </a:r>
            <a:endParaRPr lang="en-US" altLang="zh-CN" sz="2400" kern="100">
              <a:effectLst/>
              <a:highlight>
                <a:srgbClr val="FFFF00"/>
              </a:highlight>
              <a:latin typeface="Times New Roman" panose="02020603050405020304" pitchFamily="18" charset="0"/>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nodeType="clickEffect">
                                  <p:stCondLst>
                                    <p:cond delay="0"/>
                                  </p:stCondLst>
                                  <p:childTnLst>
                                    <p:set>
                                      <p:cBhvr>
                                        <p:cTn id="16" dur="1" fill="hold">
                                          <p:stCondLst>
                                            <p:cond delay="0"/>
                                          </p:stCondLst>
                                        </p:cTn>
                                        <p:tgtEl>
                                          <p:spTgt spid="99">
                                            <p:txEl>
                                              <p:pRg st="0" end="0"/>
                                            </p:txEl>
                                          </p:spTgt>
                                        </p:tgtEl>
                                        <p:attrNameLst>
                                          <p:attrName>style.visibility</p:attrName>
                                        </p:attrNameLst>
                                      </p:cBhvr>
                                      <p:to>
                                        <p:strVal val="visible"/>
                                      </p:to>
                                    </p:set>
                                    <p:animEffect transition="in" filter="checkerboard(across)">
                                      <p:cBhvr>
                                        <p:cTn id="17" dur="500"/>
                                        <p:tgtEl>
                                          <p:spTgt spid="99">
                                            <p:txEl>
                                              <p:pRg st="0" end="0"/>
                                            </p:txEl>
                                          </p:spTgt>
                                        </p:tgtEl>
                                      </p:cBhvr>
                                    </p:animEffect>
                                  </p:childTnLst>
                                </p:cTn>
                              </p:par>
                              <p:par>
                                <p:cTn id="18" presetID="5" presetClass="entr" presetSubtype="10" dur="500" fill="hold" nodeType="withEffect">
                                  <p:stCondLst>
                                    <p:cond delay="0"/>
                                  </p:stCondLst>
                                  <p:childTnLst>
                                    <p:set>
                                      <p:cBhvr>
                                        <p:cTn id="19" dur="1" fill="hold">
                                          <p:stCondLst>
                                            <p:cond delay="0"/>
                                          </p:stCondLst>
                                        </p:cTn>
                                        <p:tgtEl>
                                          <p:spTgt spid="99">
                                            <p:txEl>
                                              <p:pRg st="1" end="1"/>
                                            </p:txEl>
                                          </p:spTgt>
                                        </p:tgtEl>
                                        <p:attrNameLst>
                                          <p:attrName>style.visibility</p:attrName>
                                        </p:attrNameLst>
                                      </p:cBhvr>
                                      <p:to>
                                        <p:strVal val="visible"/>
                                      </p:to>
                                    </p:set>
                                    <p:animEffect transition="in" filter="checkerboard(across)">
                                      <p:cBhvr>
                                        <p:cTn id="20" dur="500"/>
                                        <p:tgtEl>
                                          <p:spTgt spid="99">
                                            <p:txEl>
                                              <p:pRg st="1" end="1"/>
                                            </p:txEl>
                                          </p:spTgt>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nodeType="clickEffect">
                                  <p:stCondLst>
                                    <p:cond delay="0"/>
                                  </p:stCondLst>
                                  <p:childTnLst>
                                    <p:set>
                                      <p:cBhvr>
                                        <p:cTn id="24" dur="1" fill="hold">
                                          <p:stCondLst>
                                            <p:cond delay="0"/>
                                          </p:stCondLst>
                                        </p:cTn>
                                        <p:tgtEl>
                                          <p:spTgt spid="99">
                                            <p:txEl>
                                              <p:pRg st="2" end="2"/>
                                            </p:txEl>
                                          </p:spTgt>
                                        </p:tgtEl>
                                        <p:attrNameLst>
                                          <p:attrName>style.visibility</p:attrName>
                                        </p:attrNameLst>
                                      </p:cBhvr>
                                      <p:to>
                                        <p:strVal val="visible"/>
                                      </p:to>
                                    </p:set>
                                  </p:childTnLst>
                                </p:cTn>
                              </p:par>
                              <p:par>
                                <p:cTn id="25" presetID="1" presetClass="entr" presetSubtype="0" dur="1" fill="hold" nodeType="withEffect">
                                  <p:stCondLst>
                                    <p:cond delay="0"/>
                                  </p:stCondLst>
                                  <p:childTnLst>
                                    <p:set>
                                      <p:cBhvr>
                                        <p:cTn id="26" dur="1" fill="hold">
                                          <p:stCondLst>
                                            <p:cond delay="0"/>
                                          </p:stCondLst>
                                        </p:cTn>
                                        <p:tgtEl>
                                          <p:spTgt spid="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641604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23．（2024·湖北武汉高三2月调研·17）【国货运动】阅读材料，回答问题。（14分）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400" kern="100">
                <a:effectLst/>
                <a:latin typeface="Times New Roman" panose="02020603050405020304" pitchFamily="18" charset="0"/>
                <a:ea typeface="黑体" panose="02010609060101010101" pitchFamily="2" charset="-122"/>
              </a:rPr>
              <a:t>材料一</a:t>
            </a:r>
            <a:endParaRPr lang="en-US" altLang="zh-CN" sz="24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以下为“中国火柴大王”刘鸿生与其儿子们的往来书信节选：</a:t>
            </a:r>
            <a:endParaRPr lang="en-US" altLang="zh-CN" sz="2400" kern="100">
              <a:effectLst/>
              <a:latin typeface="Times New Roman" panose="02020603050405020304" pitchFamily="18" charset="0"/>
              <a:ea typeface="楷体" panose="02010609060101010101" pitchFamily="2" charset="-122"/>
            </a:endParaRPr>
          </a:p>
          <a:p>
            <a:pPr fontAlgn="auto" hangingPunct="0">
              <a:lnSpc>
                <a:spcPct val="100000"/>
              </a:lnSpc>
            </a:pPr>
            <a:r>
              <a:rPr lang="en-US" altLang="zh-CN" sz="2400" kern="100">
                <a:effectLst/>
                <a:latin typeface="Times New Roman" panose="02020603050405020304" pitchFamily="18" charset="0"/>
                <a:ea typeface="宋体" panose="02010600030101010101" pitchFamily="2" charset="-122"/>
              </a:rPr>
              <a:t>①1931年11月29日，长子刘念仁在信中说：“父亲，我还有句话得向你陈说，就是我总觉得你现在经手的事业太多，如煤球、水泥、搪瓷、火柴等等，在美国的资本家，你看看他们赚的钱很多，可是他们大都专于一门而精于一门。”</a:t>
            </a:r>
            <a:endParaRPr lang="en-US" altLang="zh-CN" sz="24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400" kern="100">
                <a:effectLst/>
                <a:latin typeface="Times New Roman" panose="02020603050405020304" pitchFamily="18" charset="0"/>
                <a:ea typeface="宋体" panose="02010600030101010101" pitchFamily="2" charset="-122"/>
              </a:rPr>
              <a:t>②1932年1月28日，刘念仁致信父亲说：“自从我到了美国后，似乎我对于国家的观念格外的Sensitive（敏感）了。从这两天这里报纸上的报告，知道我的家乡已陷到最危急的境界。我总感得尔从前对我所说的‘blood is always thicker than water（血溶于水）’——这句话的真确了。父亲！请允许我这狭义的爱国心；可是一个人没有国家做后盾是多么的丧耻可怜的人啊！”</a:t>
            </a:r>
            <a:endParaRPr lang="en-US" altLang="zh-CN" sz="24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400" kern="100">
                <a:effectLst/>
                <a:latin typeface="Times New Roman" panose="02020603050405020304" pitchFamily="18" charset="0"/>
                <a:ea typeface="宋体" panose="02010600030101010101" pitchFamily="2" charset="-122"/>
              </a:rPr>
              <a:t>③刘鸿生在1933年4月28日的回信中说：“你信末劝我抵制日货，我对此事已实行好久了。有许多小厂专用日本原料，成本轻得许多，我们为爱国的缘故，也只好忍痛去熬。”</a:t>
            </a:r>
            <a:endParaRPr lang="en-US" altLang="zh-CN" sz="24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400" kern="100">
                <a:effectLst/>
                <a:latin typeface="Times New Roman" panose="02020603050405020304" pitchFamily="18" charset="0"/>
                <a:ea typeface="宋体" panose="02010600030101010101" pitchFamily="2" charset="-122"/>
              </a:rPr>
              <a:t>④1935年8月22日，五子刘念孝从美国写信给父亲，表达了对国内时局的忧虑：“我们的外交，简直颓唐胆怯不堪。满洲不抵抗的主义，完全宣布我们中国上下良心不良，不能在正理无畏精神方面奋斗。”</a:t>
            </a:r>
            <a:endParaRPr lang="en-US" altLang="zh-CN" sz="2400" kern="100">
              <a:effectLst/>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7490" y="335280"/>
            <a:ext cx="11699875" cy="1021080"/>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fontAlgn="auto" hangingPunct="0">
              <a:lnSpc>
                <a:spcPct val="100000"/>
              </a:lnSpc>
            </a:pPr>
            <a:r>
              <a:rPr lang="en-US" altLang="zh-CN" sz="2800" b="1" kern="100">
                <a:effectLst/>
                <a:highlight>
                  <a:srgbClr val="FFFF00"/>
                </a:highlight>
                <a:latin typeface="Times New Roman" panose="02020603050405020304" pitchFamily="18" charset="0"/>
                <a:ea typeface="宋体" panose="02010600030101010101" pitchFamily="2" charset="-122"/>
              </a:rPr>
              <a:t>（1）根据材料一并结合所学，说明刘鸿生父子往来书信对研究20世纪30年代国货运动的史料价值。（6分）</a:t>
            </a:r>
            <a:endParaRPr lang="en-US" altLang="zh-CN" sz="2800" b="1" kern="100">
              <a:effectLst/>
              <a:highlight>
                <a:srgbClr val="FFFF00"/>
              </a:highlight>
              <a:latin typeface="Times New Roman" panose="02020603050405020304" pitchFamily="18" charset="0"/>
              <a:ea typeface="宋体" panose="02010600030101010101" pitchFamily="2" charset="-122"/>
            </a:endParaRPr>
          </a:p>
          <a:p>
            <a:pPr marL="567055" indent="-567055" hangingPunct="0">
              <a:lnSpc>
                <a:spcPct val="150000"/>
              </a:lnSpc>
            </a:pPr>
            <a:endParaRPr lang="en-US" altLang="zh-CN" sz="2800" b="1" kern="100">
              <a:effectLst/>
              <a:highlight>
                <a:srgbClr val="FFFF00"/>
              </a:highlight>
              <a:latin typeface="Times New Roman" panose="02020603050405020304" pitchFamily="18" charset="0"/>
              <a:ea typeface="宋体" panose="02010600030101010101" pitchFamily="2" charset="-122"/>
            </a:endParaRPr>
          </a:p>
        </p:txBody>
      </p:sp>
      <p:sp>
        <p:nvSpPr>
          <p:cNvPr id="2" name="文本框 1" title=""/>
          <p:cNvSpPr txBox="1"/>
          <p:nvPr>
            <p:custDataLst>
              <p:tags r:id="rId4"/>
            </p:custDataLst>
          </p:nvPr>
        </p:nvSpPr>
        <p:spPr>
          <a:xfrm>
            <a:off x="316230" y="1450975"/>
            <a:ext cx="11621135" cy="452310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67055" indent="-567055" hangingPunct="0">
              <a:lnSpc>
                <a:spcPct val="150000"/>
              </a:lnSpc>
            </a:pPr>
            <a:r>
              <a:rPr lang="en-US" altLang="zh-CN" sz="3200" kern="100">
                <a:effectLst/>
                <a:latin typeface="Times New Roman" panose="02020603050405020304" pitchFamily="18" charset="0"/>
                <a:ea typeface="宋体" panose="02010600030101010101" pitchFamily="2" charset="-122"/>
                <a:sym typeface="+mn-ea"/>
              </a:rPr>
              <a:t>（1）刘鸿生是中国近代实业家，作为近代社会变迁的亲历者，其与儿子们之间的往来书信是研究20世纪30年代中国社会历史的文献史料（一手材料）。（2分）材料中关于刘鸿生企业生产经营状况、日本侵华、中国外交、抵制日货、国家观念、爱国心等情况的记载，可用于研究20世纪30年代国货运动的背景、概况和影响等。（4分）</a:t>
            </a:r>
            <a:endParaRPr lang="en-US" altLang="zh-CN" sz="3200" kern="100">
              <a:effectLst/>
              <a:latin typeface="Times New Roman" panose="02020603050405020304" pitchFamily="18" charset="0"/>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xEl>
                                              <p:pRg st="0" end="0"/>
                                            </p:txEl>
                                          </p:spTgt>
                                        </p:tgtEl>
                                        <p:attrNameLst>
                                          <p:attrName>style.visibility</p:attrName>
                                        </p:attrNameLst>
                                      </p:cBhvr>
                                      <p:to>
                                        <p:strVal val="visible"/>
                                      </p:to>
                                    </p:set>
                                    <p:anim calcmode="lin" valueType="num">
                                      <p:cBhvr additive="base">
                                        <p:cTn id="7" dur="500" fill="hold"/>
                                        <p:tgtEl>
                                          <p:spTgt spid="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2" presetClass="entr" presetSubtype="4" dur="50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p:tgtEl>
                                          <p:spTgt spid="2">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61080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24．（2024·广东南粤名校高三2月联考·17）阅读材料并结合所学知识，完成下列要求。（14分）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800" kern="100">
                <a:effectLst/>
                <a:latin typeface="Times New Roman" panose="02020603050405020304" pitchFamily="18" charset="0"/>
                <a:ea typeface="黑体" panose="02010609060101010101" pitchFamily="2" charset="-122"/>
              </a:rPr>
              <a:t>材料一</a:t>
            </a:r>
            <a:endParaRPr lang="en-US" altLang="zh-CN" sz="28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800" kern="100">
                <a:effectLst/>
                <a:latin typeface="Times New Roman" panose="02020603050405020304" pitchFamily="18" charset="0"/>
                <a:ea typeface="楷体" panose="02010609060101010101" pitchFamily="2" charset="-122"/>
              </a:rPr>
              <a:t>会天大雨，道不通，度已失期。失期，法当斩。陈胜、吴广乃谋曰：“今亡亦死，举大计亦死，等死，死国可乎？”</a:t>
            </a:r>
            <a:endParaRPr lang="en-US" altLang="zh-CN" sz="28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800" kern="100">
                <a:effectLst/>
                <a:latin typeface="Times New Roman" panose="02020603050405020304" pitchFamily="18" charset="0"/>
                <a:ea typeface="楷体" panose="02010609060101010101" pitchFamily="2" charset="-122"/>
              </a:rPr>
              <a:t>——《史记·陈涉世家》</a:t>
            </a:r>
            <a:endParaRPr lang="en-US" altLang="zh-CN" sz="2800" kern="100">
              <a:effectLst/>
              <a:latin typeface="Times New Roman" panose="02020603050405020304" pitchFamily="18" charset="0"/>
              <a:ea typeface="楷体" panose="02010609060101010101" pitchFamily="2" charset="-122"/>
            </a:endParaRPr>
          </a:p>
          <a:p>
            <a:pPr algn="l" fontAlgn="auto" hangingPunct="0">
              <a:lnSpc>
                <a:spcPct val="100000"/>
              </a:lnSpc>
            </a:pPr>
            <a:r>
              <a:rPr lang="en-US" altLang="zh-CN" sz="2800" kern="100">
                <a:effectLst/>
                <a:latin typeface="Times New Roman" panose="02020603050405020304" pitchFamily="18" charset="0"/>
                <a:ea typeface="黑体" panose="02010609060101010101" pitchFamily="2" charset="-122"/>
              </a:rPr>
              <a:t>材料二</a:t>
            </a:r>
            <a:endParaRPr lang="en-US" altLang="zh-CN" sz="28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800" kern="100">
                <a:effectLst/>
                <a:latin typeface="Times New Roman" panose="02020603050405020304" pitchFamily="18" charset="0"/>
                <a:ea typeface="楷体" panose="02010609060101010101" pitchFamily="2" charset="-122"/>
              </a:rPr>
              <a:t>水雨，除兴。（降雨不能动工，可免除本次征发）</a:t>
            </a:r>
            <a:endParaRPr lang="en-US" altLang="zh-CN" sz="28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800" kern="100">
                <a:effectLst/>
                <a:latin typeface="Times New Roman" panose="02020603050405020304" pitchFamily="18" charset="0"/>
                <a:ea typeface="楷体" panose="02010609060101010101" pitchFamily="2" charset="-122"/>
              </a:rPr>
              <a:t>——《秦律十八种·徭律》</a:t>
            </a:r>
            <a:endParaRPr lang="en-US" altLang="zh-CN" sz="2800" kern="100">
              <a:effectLst/>
              <a:latin typeface="Times New Roman" panose="02020603050405020304" pitchFamily="18" charset="0"/>
              <a:ea typeface="楷体" panose="02010609060101010101" pitchFamily="2" charset="-122"/>
            </a:endParaRPr>
          </a:p>
          <a:p>
            <a:pPr marL="567055" indent="-567055" hangingPunct="0">
              <a:lnSpc>
                <a:spcPct val="150000"/>
              </a:lnSpc>
            </a:pPr>
            <a:r>
              <a:rPr lang="en-US" altLang="zh-CN" sz="2800" kern="100">
                <a:effectLst/>
                <a:highlight>
                  <a:srgbClr val="FFFF00"/>
                </a:highlight>
                <a:latin typeface="Times New Roman" panose="02020603050405020304" pitchFamily="18" charset="0"/>
                <a:ea typeface="宋体" panose="02010600030101010101" pitchFamily="2" charset="-122"/>
              </a:rPr>
              <a:t>（1）请仔细对比《史记·陈涉世家》和《秦律十八种·徭律》，你有什么发现？能否探究其中的原因？（8分）</a:t>
            </a:r>
            <a:endParaRPr lang="en-US" altLang="zh-CN" sz="2800" kern="100">
              <a:effectLst/>
              <a:highlight>
                <a:srgbClr val="FFFF00"/>
              </a:highlight>
              <a:latin typeface="Times New Roman" panose="02020603050405020304" pitchFamily="18" charset="0"/>
              <a:ea typeface="宋体" panose="02010600030101010101" pitchFamily="2" charset="-122"/>
            </a:endParaRPr>
          </a:p>
          <a:p>
            <a:pPr marL="567055" indent="-567055" hangingPunct="0">
              <a:lnSpc>
                <a:spcPct val="150000"/>
              </a:lnSpc>
            </a:pPr>
            <a:r>
              <a:rPr lang="en-US" altLang="zh-CN" sz="2800" kern="100">
                <a:effectLst/>
                <a:highlight>
                  <a:srgbClr val="FFFF00"/>
                </a:highlight>
                <a:latin typeface="Times New Roman" panose="02020603050405020304" pitchFamily="18" charset="0"/>
                <a:ea typeface="宋体" panose="02010600030101010101" pitchFamily="2" charset="-122"/>
              </a:rPr>
              <a:t>（2）根据材料结合所学，谈谈史料运用应该注意哪些原则？《秦律》的作用是什么？（6分）</a:t>
            </a:r>
            <a:endParaRPr lang="en-US" altLang="zh-CN" sz="2800" kern="100">
              <a:effectLst/>
              <a:highlight>
                <a:srgbClr val="FFFF00"/>
              </a:highlight>
              <a:latin typeface="Times New Roman" panose="02020603050405020304" pitchFamily="18" charset="0"/>
              <a:ea typeface="宋体" panose="02010600030101010101" pitchFamily="2" charset="-122"/>
            </a:endParaRPr>
          </a:p>
        </p:txBody>
      </p:sp>
      <p:pic>
        <p:nvPicPr>
          <p:cNvPr id="2" name="Picture 2"/>
          <p:cNvPicPr>
            <a:picLocks noChangeAspect="1"/>
          </p:cNvPicPr>
          <p:nvPr>
            <p:custDataLst>
              <p:tags r:id="rId5"/>
            </p:custDataLst>
          </p:nvPr>
        </p:nvPicPr>
        <p:blipFill>
          <a:blip r:embed="rId4"/>
          <a:stretch>
            <a:fillRect/>
          </a:stretch>
        </p:blipFill>
        <p:spPr>
          <a:xfrm flipH="1">
            <a:off x="11176000" y="11963400"/>
            <a:ext cx="0" cy="0"/>
          </a:xfrm>
          <a:prstGeom prst="rect">
            <a:avLst/>
          </a:prstGeom>
          <a:ln>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59055" y="67310"/>
            <a:ext cx="12132945" cy="6728460"/>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1247140" fontAlgn="auto" hangingPunct="0">
              <a:lnSpc>
                <a:spcPct val="100000"/>
              </a:lnSpc>
            </a:pPr>
            <a:r>
              <a:rPr lang="en-US" altLang="zh-CN" sz="2800" kern="100">
                <a:effectLst/>
                <a:latin typeface="Times New Roman" panose="02020603050405020304" pitchFamily="18" charset="0"/>
                <a:ea typeface="宋体" panose="02010600030101010101" pitchFamily="2" charset="-122"/>
              </a:rPr>
              <a:t>（1）发现：《史记》与《秦律十八种》关于雨天服役与否存在差异或者不同说法。（2分）</a:t>
            </a:r>
            <a:endParaRPr lang="en-US" altLang="zh-CN" sz="2800" kern="100">
              <a:effectLst/>
              <a:latin typeface="Times New Roman" panose="02020603050405020304" pitchFamily="18" charset="0"/>
              <a:ea typeface="宋体" panose="02010600030101010101" pitchFamily="2" charset="-122"/>
            </a:endParaRPr>
          </a:p>
          <a:p>
            <a:pPr indent="-680085" fontAlgn="auto" hangingPunct="0">
              <a:lnSpc>
                <a:spcPct val="100000"/>
              </a:lnSpc>
            </a:pPr>
            <a:r>
              <a:rPr lang="en-US" altLang="zh-CN" sz="2800" kern="100">
                <a:effectLst/>
                <a:latin typeface="Times New Roman" panose="02020603050405020304" pitchFamily="18" charset="0"/>
                <a:ea typeface="宋体" panose="02010600030101010101" pitchFamily="2" charset="-122"/>
              </a:rPr>
              <a:t>原因：①《史记》是汉代的文献史料，用于研究秦朝的法律属于二手史料，有人为加工的痕迹，而《秦律》是研究秦朝的一手史料，两者可能存在误差。</a:t>
            </a:r>
            <a:endParaRPr lang="en-US" altLang="zh-CN" sz="28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800" kern="100">
                <a:effectLst/>
                <a:latin typeface="Times New Roman" panose="02020603050405020304" pitchFamily="18" charset="0"/>
                <a:ea typeface="宋体" panose="02010600030101010101" pitchFamily="2" charset="-122"/>
              </a:rPr>
              <a:t>②《史记》体现的是汉代儒家治国的思想而秦朝是法家治国，因此汉代的学者可能有意突出秦朝严刑峻法和暴政而亡。</a:t>
            </a:r>
            <a:endParaRPr lang="en-US" altLang="zh-CN" sz="28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800" kern="100">
                <a:effectLst/>
                <a:latin typeface="Times New Roman" panose="02020603050405020304" pitchFamily="18" charset="0"/>
                <a:ea typeface="宋体" panose="02010600030101010101" pitchFamily="2" charset="-122"/>
              </a:rPr>
              <a:t>③《秦律十八种》的法律规定有可能在具体的法律实践中存在滥用和误用。</a:t>
            </a:r>
            <a:endParaRPr lang="en-US" altLang="zh-CN" sz="28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800" kern="100">
                <a:effectLst/>
                <a:latin typeface="Times New Roman" panose="02020603050405020304" pitchFamily="18" charset="0"/>
                <a:ea typeface="宋体" panose="02010600030101010101" pitchFamily="2" charset="-122"/>
              </a:rPr>
              <a:t>④陈胜吴广等人要举行起义，因此以失期，法当斩作为借口，鼓动农民造反。</a:t>
            </a:r>
            <a:endParaRPr lang="en-US" altLang="zh-CN" sz="28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800" kern="100">
                <a:effectLst/>
                <a:latin typeface="Times New Roman" panose="02020603050405020304" pitchFamily="18" charset="0"/>
                <a:ea typeface="宋体" panose="02010600030101010101" pitchFamily="2" charset="-122"/>
              </a:rPr>
              <a:t>⑤《史记》里陈胜等人是去戍边服的是兵役，而《秦律十八种》里提到的应该是徭役。（任意3点6分，答1点2分）</a:t>
            </a:r>
            <a:endParaRPr lang="en-US" altLang="zh-CN" sz="2800" kern="100">
              <a:effectLst/>
              <a:latin typeface="Times New Roman" panose="02020603050405020304" pitchFamily="18" charset="0"/>
              <a:ea typeface="宋体" panose="02010600030101010101" pitchFamily="2" charset="-122"/>
            </a:endParaRPr>
          </a:p>
          <a:p>
            <a:pPr indent="-1247140" fontAlgn="auto" hangingPunct="0">
              <a:lnSpc>
                <a:spcPct val="100000"/>
              </a:lnSpc>
            </a:pPr>
            <a:r>
              <a:rPr lang="en-US" altLang="zh-CN" sz="2400" b="1" kern="100">
                <a:solidFill>
                  <a:srgbClr val="FF0000"/>
                </a:solidFill>
                <a:effectLst/>
                <a:latin typeface="Times New Roman" panose="02020603050405020304" pitchFamily="18" charset="0"/>
                <a:ea typeface="宋体" panose="02010600030101010101" pitchFamily="2" charset="-122"/>
              </a:rPr>
              <a:t>（2）原则：坚持唯物史观；科学性（或真实性，辨别史料真伪）；发展性（吸收前沿研究成果）；全面性（或互补性或多样性，多视角收集史料）</a:t>
            </a:r>
            <a:r>
              <a:rPr lang="en-US" altLang="zh-CN" sz="2400" kern="100">
                <a:effectLst/>
                <a:latin typeface="Times New Roman" panose="02020603050405020304" pitchFamily="18" charset="0"/>
                <a:ea typeface="宋体" panose="02010600030101010101" pitchFamily="2" charset="-122"/>
              </a:rPr>
              <a:t>。（1点1分）</a:t>
            </a:r>
            <a:r>
              <a:rPr lang="en-US" altLang="zh-CN" sz="2400" kern="100">
                <a:effectLst/>
                <a:latin typeface="Times New Roman" panose="02020603050405020304" pitchFamily="18" charset="0"/>
                <a:ea typeface="宋体" panose="02010600030101010101" pitchFamily="2" charset="-122"/>
                <a:sym typeface="+mn-ea"/>
              </a:rPr>
              <a:t>作用：①对秦朝的作用：有利于维护秦帝国的统治，为国家治理提供法律依据，稳定社会秩序；②对后世的作用：为后世的立法提供法律蓝本和借鉴。（1点2分，2点3分）</a:t>
            </a:r>
            <a:endParaRPr lang="en-US" altLang="zh-CN" sz="2400" kern="100">
              <a:effectLst/>
              <a:latin typeface="Times New Roman" panose="02020603050405020304" pitchFamily="18" charset="0"/>
              <a:ea typeface="宋体" panose="02010600030101010101" pitchFamily="2" charset="-122"/>
            </a:endParaRPr>
          </a:p>
          <a:p>
            <a:pPr indent="-1247140" fontAlgn="auto" hangingPunct="0">
              <a:lnSpc>
                <a:spcPct val="100000"/>
              </a:lnSpc>
            </a:pPr>
            <a:endParaRPr lang="en-US" altLang="zh-CN" sz="2400" kern="100">
              <a:effectLst/>
              <a:latin typeface="Times New Roman" panose="02020603050405020304" pitchFamily="18"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xEl>
                                              <p:pRg st="0" end="0"/>
                                            </p:txEl>
                                          </p:spTgt>
                                        </p:tgtEl>
                                        <p:attrNameLst>
                                          <p:attrName>style.visibility</p:attrName>
                                        </p:attrNameLst>
                                      </p:cBhvr>
                                      <p:to>
                                        <p:strVal val="visible"/>
                                      </p:to>
                                    </p:set>
                                    <p:anim calcmode="lin" valueType="num">
                                      <p:cBhvr additive="base">
                                        <p:cTn id="7" dur="500" fill="hold"/>
                                        <p:tgtEl>
                                          <p:spTgt spid="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99">
                                            <p:txEl>
                                              <p:pRg st="1" end="1"/>
                                            </p:txEl>
                                          </p:spTgt>
                                        </p:tgtEl>
                                        <p:attrNameLst>
                                          <p:attrName>style.visibility</p:attrName>
                                        </p:attrNameLst>
                                      </p:cBhvr>
                                      <p:to>
                                        <p:strVal val="visible"/>
                                      </p:to>
                                    </p:set>
                                    <p:anim calcmode="lin" valueType="num">
                                      <p:cBhvr additive="base">
                                        <p:cTn id="11" dur="500" fill="hold"/>
                                        <p:tgtEl>
                                          <p:spTgt spid="9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99">
                                            <p:txEl>
                                              <p:pRg st="2" end="2"/>
                                            </p:txEl>
                                          </p:spTgt>
                                        </p:tgtEl>
                                        <p:attrNameLst>
                                          <p:attrName>style.visibility</p:attrName>
                                        </p:attrNameLst>
                                      </p:cBhvr>
                                      <p:to>
                                        <p:strVal val="visible"/>
                                      </p:to>
                                    </p:set>
                                    <p:anim calcmode="lin" valueType="num">
                                      <p:cBhvr additive="base">
                                        <p:cTn id="15" dur="500" fill="hold"/>
                                        <p:tgtEl>
                                          <p:spTgt spid="9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99">
                                            <p:txEl>
                                              <p:pRg st="3" end="3"/>
                                            </p:txEl>
                                          </p:spTgt>
                                        </p:tgtEl>
                                        <p:attrNameLst>
                                          <p:attrName>style.visibility</p:attrName>
                                        </p:attrNameLst>
                                      </p:cBhvr>
                                      <p:to>
                                        <p:strVal val="visible"/>
                                      </p:to>
                                    </p:set>
                                    <p:anim calcmode="lin" valueType="num">
                                      <p:cBhvr additive="base">
                                        <p:cTn id="19" dur="500" fill="hold"/>
                                        <p:tgtEl>
                                          <p:spTgt spid="9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99">
                                            <p:txEl>
                                              <p:pRg st="4" end="4"/>
                                            </p:txEl>
                                          </p:spTgt>
                                        </p:tgtEl>
                                        <p:attrNameLst>
                                          <p:attrName>style.visibility</p:attrName>
                                        </p:attrNameLst>
                                      </p:cBhvr>
                                      <p:to>
                                        <p:strVal val="visible"/>
                                      </p:to>
                                    </p:set>
                                    <p:anim calcmode="lin" valueType="num">
                                      <p:cBhvr additive="base">
                                        <p:cTn id="23" dur="500" fill="hold"/>
                                        <p:tgtEl>
                                          <p:spTgt spid="9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9">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99">
                                            <p:txEl>
                                              <p:pRg st="5" end="5"/>
                                            </p:txEl>
                                          </p:spTgt>
                                        </p:tgtEl>
                                        <p:attrNameLst>
                                          <p:attrName>style.visibility</p:attrName>
                                        </p:attrNameLst>
                                      </p:cBhvr>
                                      <p:to>
                                        <p:strVal val="visible"/>
                                      </p:to>
                                    </p:set>
                                    <p:anim calcmode="lin" valueType="num">
                                      <p:cBhvr additive="base">
                                        <p:cTn id="27" dur="500" fill="hold"/>
                                        <p:tgtEl>
                                          <p:spTgt spid="99">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12" presetClass="entr" presetSubtype="4" dur="500" fill="hold" nodeType="clickEffect">
                                  <p:stCondLst>
                                    <p:cond delay="0"/>
                                  </p:stCondLst>
                                  <p:childTnLst>
                                    <p:set>
                                      <p:cBhvr>
                                        <p:cTn id="32" dur="1" fill="hold">
                                          <p:stCondLst>
                                            <p:cond delay="0"/>
                                          </p:stCondLst>
                                        </p:cTn>
                                        <p:tgtEl>
                                          <p:spTgt spid="99">
                                            <p:txEl>
                                              <p:pRg st="6" end="6"/>
                                            </p:txEl>
                                          </p:spTgt>
                                        </p:tgtEl>
                                        <p:attrNameLst>
                                          <p:attrName>style.visibility</p:attrName>
                                        </p:attrNameLst>
                                      </p:cBhvr>
                                      <p:to>
                                        <p:strVal val="visible"/>
                                      </p:to>
                                    </p:set>
                                    <p:anim calcmode="lin" valueType="num">
                                      <p:cBhvr additive="base">
                                        <p:cTn id="33" dur="500"/>
                                        <p:tgtEl>
                                          <p:spTgt spid="99">
                                            <p:txEl>
                                              <p:pRg st="6" end="6"/>
                                            </p:txEl>
                                          </p:spTgt>
                                        </p:tgtEl>
                                        <p:attrNameLst>
                                          <p:attrName>ppt_y</p:attrName>
                                        </p:attrNameLst>
                                      </p:cBhvr>
                                      <p:tavLst>
                                        <p:tav tm="0">
                                          <p:val>
                                            <p:strVal val="#ppt_y+#ppt_h*1.125000"/>
                                          </p:val>
                                        </p:tav>
                                        <p:tav tm="100000">
                                          <p:val>
                                            <p:strVal val="#ppt_y"/>
                                          </p:val>
                                        </p:tav>
                                      </p:tavLst>
                                    </p:anim>
                                    <p:animEffect transition="in" filter="wipe(up)">
                                      <p:cBhvr>
                                        <p:cTn id="34" dur="500"/>
                                        <p:tgtEl>
                                          <p:spTgt spid="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855" y="243205"/>
            <a:ext cx="11699875" cy="4796155"/>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25．（2024·黑龙江齐齐哈尔一模·17）阅读材料，完成下列要求。（12分）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400" kern="100">
                <a:effectLst/>
                <a:latin typeface="Times New Roman" panose="02020603050405020304" pitchFamily="18" charset="0"/>
                <a:ea typeface="黑体" panose="02010609060101010101" pitchFamily="2" charset="-122"/>
              </a:rPr>
              <a:t>材料一</a:t>
            </a:r>
            <a:endParaRPr lang="en-US" altLang="zh-CN" sz="24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雍正年间，用兵西北，以内阁在太和门外，保直（官吏值班）者多，虑漏泄事机，始设军需房于隆宗门内，选内阁中书之谨密者入直缮写，后名军机处。地近宫廷，便于宣召。为军机大臣者皆亲臣、重臣，于是承旨、出政皆在于此矣。</a:t>
            </a:r>
            <a:endParaRPr lang="en-US" altLang="zh-CN" sz="24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400" kern="100">
                <a:effectLst/>
                <a:latin typeface="Times New Roman" panose="02020603050405020304" pitchFamily="18" charset="0"/>
                <a:ea typeface="楷体" panose="02010609060101010101" pitchFamily="2" charset="-122"/>
              </a:rPr>
              <a:t>——赵翼《檐曝杂记·军机处》</a:t>
            </a:r>
            <a:endParaRPr lang="en-US" altLang="zh-CN" sz="2400" kern="100">
              <a:effectLst/>
              <a:latin typeface="Times New Roman" panose="02020603050405020304" pitchFamily="18" charset="0"/>
              <a:ea typeface="楷体" panose="02010609060101010101" pitchFamily="2" charset="-122"/>
            </a:endParaRPr>
          </a:p>
          <a:p>
            <a:pPr algn="l" fontAlgn="auto" hangingPunct="0">
              <a:lnSpc>
                <a:spcPct val="100000"/>
              </a:lnSpc>
            </a:pPr>
            <a:r>
              <a:rPr lang="en-US" altLang="zh-CN" sz="2400" kern="100">
                <a:effectLst/>
                <a:latin typeface="Times New Roman" panose="02020603050405020304" pitchFamily="18" charset="0"/>
                <a:ea typeface="黑体" panose="02010609060101010101" pitchFamily="2" charset="-122"/>
              </a:rPr>
              <a:t>材料二</a:t>
            </a:r>
            <a:endParaRPr lang="en-US" altLang="zh-CN" sz="24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军机处名不师古，而丝纶出纳，职居密勿。初只秉庙谟商戎略而已，厥后军国大计，罔不总揽。自雍、乾后百八十年，威命所寄，不于内阁而于军机处，盖隐然执政之府矣。</a:t>
            </a:r>
            <a:endParaRPr lang="en-US" altLang="zh-CN" sz="24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400" kern="100">
                <a:effectLst/>
                <a:latin typeface="Times New Roman" panose="02020603050405020304" pitchFamily="18" charset="0"/>
                <a:ea typeface="楷体" panose="02010609060101010101" pitchFamily="2" charset="-122"/>
              </a:rPr>
              <a:t>——《清史稿》</a:t>
            </a:r>
            <a:endParaRPr lang="en-US" altLang="zh-CN" sz="24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000" kern="100">
                <a:effectLst/>
                <a:latin typeface="Times New Roman" panose="02020603050405020304" pitchFamily="18" charset="0"/>
                <a:ea typeface="宋体" panose="02010600030101010101" pitchFamily="2" charset="-122"/>
              </a:rPr>
              <a:t>注：赵翼，乾隆年间曾任军机章京，办理军机处日常工作。《檐曝杂记》是笔记随札，内容大部分是作者亲历亲见，也有一些失实传闻。《清史稿》，中华民国初年由北洋政府设馆编俢的正史。</a:t>
            </a:r>
            <a:endParaRPr lang="en-US" altLang="zh-CN" sz="2000" kern="100">
              <a:effectLst/>
              <a:latin typeface="Times New Roman" panose="02020603050405020304" pitchFamily="18" charset="0"/>
              <a:ea typeface="宋体" panose="02010600030101010101" pitchFamily="2" charset="-122"/>
            </a:endParaRPr>
          </a:p>
          <a:p>
            <a:pPr marL="567055" indent="-567055" fontAlgn="auto" hangingPunct="0">
              <a:lnSpc>
                <a:spcPct val="100000"/>
              </a:lnSpc>
            </a:pPr>
            <a:endParaRPr lang="en-US" altLang="zh-CN" sz="2000" kern="100">
              <a:effectLst/>
              <a:latin typeface="Times New Roman" panose="02020603050405020304" pitchFamily="18" charset="0"/>
              <a:ea typeface="宋体" panose="02010600030101010101" pitchFamily="2" charset="-122"/>
            </a:endParaRPr>
          </a:p>
        </p:txBody>
      </p:sp>
      <p:sp>
        <p:nvSpPr>
          <p:cNvPr id="2" name="文本框 1" title=""/>
          <p:cNvSpPr txBox="1"/>
          <p:nvPr>
            <p:custDataLst>
              <p:tags r:id="rId4"/>
            </p:custDataLst>
          </p:nvPr>
        </p:nvSpPr>
        <p:spPr>
          <a:xfrm>
            <a:off x="97155" y="4974590"/>
            <a:ext cx="12094845" cy="55308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67055" indent="-567055" hangingPunct="0">
              <a:lnSpc>
                <a:spcPct val="150000"/>
              </a:lnSpc>
            </a:pPr>
            <a:r>
              <a:rPr lang="en-US" altLang="zh-CN" sz="2000" kern="100">
                <a:effectLst/>
                <a:highlight>
                  <a:srgbClr val="FFFF00"/>
                </a:highlight>
                <a:latin typeface="Times New Roman" panose="02020603050405020304" pitchFamily="18" charset="0"/>
                <a:ea typeface="宋体" panose="02010600030101010101" pitchFamily="2" charset="-122"/>
                <a:sym typeface="+mn-ea"/>
              </a:rPr>
              <a:t>（2）根据材料一、二并结合所学知识，从史料角度分别概括《檐曝杂记》与《清史稿》的价值。（8分）</a:t>
            </a:r>
            <a:endParaRPr lang="en-US" altLang="zh-CN" sz="2000" kern="100">
              <a:effectLst/>
              <a:highlight>
                <a:srgbClr val="FFFF00"/>
              </a:highlight>
              <a:latin typeface="Times New Roman" panose="02020603050405020304" pitchFamily="18" charset="0"/>
              <a:ea typeface="宋体" panose="02010600030101010101" pitchFamily="2" charset="-122"/>
              <a:sym typeface="+mn-ea"/>
            </a:endParaRPr>
          </a:p>
        </p:txBody>
      </p:sp>
      <p:sp>
        <p:nvSpPr>
          <p:cNvPr id="3" name="文本框 2" title=""/>
          <p:cNvSpPr txBox="1"/>
          <p:nvPr>
            <p:custDataLst>
              <p:tags r:id="rId5"/>
            </p:custDataLst>
          </p:nvPr>
        </p:nvSpPr>
        <p:spPr>
          <a:xfrm>
            <a:off x="97155" y="5527675"/>
            <a:ext cx="12095480" cy="138366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1247140" fontAlgn="auto" hangingPunct="0">
              <a:lnSpc>
                <a:spcPct val="100000"/>
              </a:lnSpc>
            </a:pPr>
            <a:r>
              <a:rPr lang="en-US" altLang="zh-CN" sz="2800" kern="100">
                <a:effectLst/>
                <a:latin typeface="Times New Roman" panose="02020603050405020304" pitchFamily="18" charset="0"/>
                <a:ea typeface="宋体" panose="02010600030101010101" pitchFamily="2" charset="-122"/>
                <a:sym typeface="+mn-ea"/>
              </a:rPr>
              <a:t>价值：《檐曝杂记》是笔记随札，所记大部分为作者亲历，有一定真实性，但也受到个人主观因素的影响。《清史稿》为北洋政府设馆编修的正史，代表后世主流认识，具备较高可信度。（4分）</a:t>
            </a:r>
            <a:endParaRPr lang="en-US" altLang="zh-CN" sz="2800" kern="100">
              <a:effectLst/>
              <a:latin typeface="Times New Roman" panose="02020603050405020304" pitchFamily="18" charset="0"/>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395414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27．（2024·九省联考广西高三·20）阅读材料，回答问题。（16分）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800" kern="100">
                <a:effectLst/>
                <a:latin typeface="Times New Roman" panose="02020603050405020304" pitchFamily="18" charset="0"/>
                <a:ea typeface="黑体" panose="02010609060101010101" pitchFamily="2" charset="-122"/>
              </a:rPr>
              <a:t>材料</a:t>
            </a:r>
            <a:endParaRPr lang="en-US" altLang="zh-CN" sz="28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800" kern="100">
                <a:effectLst/>
                <a:latin typeface="Times New Roman" panose="02020603050405020304" pitchFamily="18" charset="0"/>
                <a:ea typeface="楷体" panose="02010609060101010101" pitchFamily="2" charset="-122"/>
              </a:rPr>
              <a:t>1957年，美国古书商购得一幅标有“文兰”的古地图，将其交给耶鲁大学。这张地图引起了耶鲁大学的重视。根据北欧英雄传说《冰岛人的萨迦》记载，1001年，莱夫·埃里克松率领维京船队从格陵兰岛起航，向西进发，几天后看到一个前所未闻的陆地，将其命名为“文兰”即“美酒之地”。1960年，探险家根据历史传说在北美发掘了当年维京人的住所证实了“文兰”存在的真实性。1965年，耶鲁大学对外公布了《文兰地图》及其研究成果，认为这是一幅大概可以追溯到1440年的古地图。</a:t>
            </a:r>
            <a:endParaRPr lang="en-US" altLang="zh-CN" sz="2800" kern="100">
              <a:effectLst/>
              <a:latin typeface="Times New Roman" panose="02020603050405020304" pitchFamily="18" charset="0"/>
              <a:ea typeface="楷体" panose="02010609060101010101" pitchFamily="2" charset="-122"/>
            </a:endParaRPr>
          </a:p>
        </p:txBody>
      </p:sp>
      <p:pic>
        <p:nvPicPr>
          <p:cNvPr id="2" name="My Shape" title=""/>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3366770" y="4358005"/>
            <a:ext cx="5490845" cy="2234565"/>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600075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这幅《文兰地图》是手绘在羊皮纸上的，如果是真的，那它就是欧洲中世纪唯一出现了美洲的地图，说明不止北欧人，整个西欧主流社会在哥伦布航海之前就意识到北美洲的存在。</a:t>
            </a:r>
            <a:endParaRPr lang="en-US" altLang="zh-CN" sz="24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然而，该地图在过去几十年一直是争议之源。有人提出地图上格陵兰岛的形状相当准确，这在当时是没办法了解到的。1974年，化学分析师沃尔特·麦克龙研究地图所用墨水，发现其中含有微量锐钛矿成分，这种物质直到1920年才出现，因此这幅地图被宣布为伪造。但几位科学家对麦克龙的结论表示怀疑，有人认为锐钛矿在中世纪可能以副产品的形式出现过。耶鲁大学方面又宣称该地图是真实地图。2002年，人们利用放射性碳定年代法证明了绘制地图的羊皮纸诞生于1434年前后。但与此同时，激光探针光谱分析的结论反而支持了麦克龙的观点。2004年，历史学家、制图师柯尔斯滕·西弗根据墨水、羊皮纸来源等多种因素，判定该地图为现代伪造品。截至2009年，人们对该地图做了进一步研究，包括利用中世纪的方法生产出带有锐钛矿的墨水，结果没有证据证明该地图为伪造。</a:t>
            </a:r>
            <a:endParaRPr lang="en-US" altLang="zh-CN" sz="24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因此，争论一直存在，无论被证明是真或假，这张地图实际和持久的价值，已经超出了其真实性或欺诈性。</a:t>
            </a:r>
            <a:endParaRPr lang="en-US" altLang="zh-CN" sz="2400" kern="100">
              <a:effectLst/>
              <a:latin typeface="Times New Roman" panose="02020603050405020304" pitchFamily="18" charset="0"/>
              <a:ea typeface="楷体" panose="02010609060101010101" pitchFamily="2" charset="-122"/>
            </a:endParaRPr>
          </a:p>
          <a:p>
            <a:pPr algn="r" fontAlgn="auto" hangingPunct="0">
              <a:lnSpc>
                <a:spcPct val="100000"/>
              </a:lnSpc>
            </a:pPr>
            <a:r>
              <a:rPr lang="en-US" altLang="zh-CN" sz="2400" kern="100">
                <a:effectLst/>
                <a:latin typeface="Times New Roman" panose="02020603050405020304" pitchFamily="18" charset="0"/>
                <a:ea typeface="楷体" panose="02010609060101010101" pitchFamily="2" charset="-122"/>
              </a:rPr>
              <a:t>——摘编自博·里芬堡《皇家地理学会伟大的探险》</a:t>
            </a:r>
            <a:endParaRPr lang="en-US" altLang="zh-CN" sz="2400" kern="100">
              <a:effectLst/>
              <a:latin typeface="Times New Roman" panose="02020603050405020304" pitchFamily="18" charset="0"/>
              <a:ea typeface="楷体" panose="0201060906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119888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fontAlgn="auto" hangingPunct="0">
              <a:lnSpc>
                <a:spcPct val="100000"/>
              </a:lnSpc>
            </a:pPr>
            <a:r>
              <a:rPr lang="en-US" altLang="zh-CN" sz="2400" kern="100">
                <a:solidFill>
                  <a:schemeClr val="tx1"/>
                </a:solidFill>
                <a:effectLst/>
                <a:latin typeface="Times New Roman" panose="02020603050405020304" pitchFamily="18" charset="0"/>
                <a:ea typeface="宋体" panose="02010600030101010101" pitchFamily="2" charset="-122"/>
                <a:sym typeface="+mn-ea"/>
              </a:rPr>
              <a:t>（2）根据材料，对《文兰地图》真伪的争论进行辨析并说明理由。（5分）</a:t>
            </a:r>
            <a:endParaRPr lang="en-US" altLang="zh-CN" sz="2400" kern="100">
              <a:solidFill>
                <a:schemeClr val="tx1"/>
              </a:solidFill>
              <a:effectLst/>
              <a:latin typeface="Times New Roman" panose="02020603050405020304" pitchFamily="18" charset="0"/>
              <a:ea typeface="宋体" panose="02010600030101010101" pitchFamily="2" charset="-122"/>
            </a:endParaRPr>
          </a:p>
          <a:p>
            <a:pPr indent="0" fontAlgn="auto" hangingPunct="0">
              <a:lnSpc>
                <a:spcPct val="100000"/>
              </a:lnSpc>
            </a:pPr>
            <a:endParaRPr lang="en-US" altLang="zh-CN" sz="2400" kern="100">
              <a:solidFill>
                <a:schemeClr val="tx1"/>
              </a:solidFill>
              <a:effectLst/>
              <a:latin typeface="Times New Roman" panose="02020603050405020304" pitchFamily="18" charset="0"/>
              <a:ea typeface="宋体" panose="02010600030101010101" pitchFamily="2" charset="-122"/>
            </a:endParaRPr>
          </a:p>
          <a:p>
            <a:pPr indent="0" fontAlgn="auto" hangingPunct="0">
              <a:lnSpc>
                <a:spcPct val="100000"/>
              </a:lnSpc>
            </a:pPr>
            <a:r>
              <a:rPr lang="en-US" altLang="zh-CN" sz="2400" kern="100">
                <a:solidFill>
                  <a:schemeClr val="tx1"/>
                </a:solidFill>
                <a:effectLst/>
                <a:latin typeface="Times New Roman" panose="02020603050405020304" pitchFamily="18" charset="0"/>
                <a:ea typeface="宋体" panose="02010600030101010101" pitchFamily="2" charset="-122"/>
              </a:rPr>
              <a:t>（3）根据材料并结合所学知识，分析史料辨析在史学研究中的作用。（5分）</a:t>
            </a:r>
            <a:endParaRPr lang="en-US" altLang="zh-CN" sz="2400" kern="100">
              <a:solidFill>
                <a:schemeClr val="tx1"/>
              </a:solidFill>
              <a:effectLst/>
              <a:latin typeface="Times New Roman" panose="02020603050405020304" pitchFamily="18" charset="0"/>
              <a:ea typeface="宋体" panose="02010600030101010101" pitchFamily="2" charset="-122"/>
            </a:endParaRPr>
          </a:p>
        </p:txBody>
      </p:sp>
      <p:sp>
        <p:nvSpPr>
          <p:cNvPr id="2" name="文本框 4" title=""/>
          <p:cNvSpPr txBox="1"/>
          <p:nvPr>
            <p:custDataLst>
              <p:tags r:id="rId4"/>
            </p:custDataLst>
          </p:nvPr>
        </p:nvSpPr>
        <p:spPr>
          <a:xfrm>
            <a:off x="237399" y="1518259"/>
            <a:ext cx="11700000" cy="224536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1247140" fontAlgn="auto" hangingPunct="0">
              <a:lnSpc>
                <a:spcPct val="100000"/>
              </a:lnSpc>
            </a:pPr>
            <a:r>
              <a:rPr lang="en-US" altLang="zh-CN" sz="2800" kern="100">
                <a:effectLst/>
                <a:latin typeface="Times New Roman" panose="02020603050405020304" pitchFamily="18" charset="0"/>
                <a:ea typeface="宋体" panose="02010600030101010101" pitchFamily="2" charset="-122"/>
              </a:rPr>
              <a:t>（2）辨析：（5分）</a:t>
            </a:r>
            <a:endParaRPr lang="en-US" altLang="zh-CN" sz="2800" kern="100">
              <a:effectLst/>
              <a:latin typeface="Times New Roman" panose="02020603050405020304" pitchFamily="18" charset="0"/>
              <a:ea typeface="宋体" panose="02010600030101010101" pitchFamily="2" charset="-122"/>
            </a:endParaRPr>
          </a:p>
          <a:p>
            <a:pPr fontAlgn="auto" hangingPunct="0">
              <a:lnSpc>
                <a:spcPct val="100000"/>
              </a:lnSpc>
            </a:pPr>
            <a:r>
              <a:rPr lang="en-US" altLang="zh-CN" sz="2800" kern="100">
                <a:effectLst/>
                <a:latin typeface="Times New Roman" panose="02020603050405020304" pitchFamily="18" charset="0"/>
                <a:ea typeface="宋体" panose="02010600030101010101" pitchFamily="2" charset="-122"/>
              </a:rPr>
              <a:t>真伪争论的双方都有一定道理；不断出现新的结论。</a:t>
            </a:r>
            <a:endParaRPr lang="en-US" altLang="zh-CN" sz="2800" kern="100">
              <a:effectLst/>
              <a:latin typeface="Times New Roman" panose="02020603050405020304" pitchFamily="18" charset="0"/>
              <a:ea typeface="宋体" panose="02010600030101010101" pitchFamily="2" charset="-122"/>
            </a:endParaRPr>
          </a:p>
          <a:p>
            <a:pPr indent="-680085" fontAlgn="auto" hangingPunct="0">
              <a:lnSpc>
                <a:spcPct val="100000"/>
              </a:lnSpc>
            </a:pPr>
            <a:r>
              <a:rPr lang="en-US" altLang="zh-CN" sz="2800" kern="100">
                <a:effectLst/>
                <a:latin typeface="Times New Roman" panose="02020603050405020304" pitchFamily="18" charset="0"/>
                <a:ea typeface="宋体" panose="02010600030101010101" pitchFamily="2" charset="-122"/>
              </a:rPr>
              <a:t>理由：争论双方都拿出了各自的证据，故真伪争论的双方都有一定道理；伴随着新的研究技术的出现，史料辨析会不断出现新的结论等等。</a:t>
            </a:r>
            <a:endParaRPr lang="en-US" altLang="zh-CN" sz="2800" kern="100">
              <a:effectLst/>
              <a:latin typeface="Times New Roman" panose="02020603050405020304" pitchFamily="18" charset="0"/>
              <a:ea typeface="宋体" panose="02010600030101010101" pitchFamily="2" charset="-122"/>
            </a:endParaRPr>
          </a:p>
          <a:p>
            <a:pPr indent="-1247140" fontAlgn="auto" hangingPunct="0">
              <a:lnSpc>
                <a:spcPct val="100000"/>
              </a:lnSpc>
            </a:pPr>
            <a:r>
              <a:rPr lang="en-US" altLang="zh-CN" sz="2800" kern="100">
                <a:effectLst/>
                <a:latin typeface="Times New Roman" panose="02020603050405020304" pitchFamily="18" charset="0"/>
                <a:ea typeface="宋体" panose="02010600030101010101" pitchFamily="2" charset="-122"/>
              </a:rPr>
              <a:t>（3）作用：（5分）</a:t>
            </a:r>
            <a:endParaRPr lang="en-US" altLang="zh-CN" sz="2800" kern="100">
              <a:effectLst/>
              <a:latin typeface="Times New Roman" panose="02020603050405020304" pitchFamily="18" charset="0"/>
              <a:ea typeface="宋体" panose="02010600030101010101" pitchFamily="2" charset="-122"/>
            </a:endParaRPr>
          </a:p>
        </p:txBody>
      </p:sp>
      <p:sp>
        <p:nvSpPr>
          <p:cNvPr id="3" name="文本框 2" title=""/>
          <p:cNvSpPr txBox="1"/>
          <p:nvPr>
            <p:custDataLst>
              <p:tags r:id="rId5"/>
            </p:custDataLst>
          </p:nvPr>
        </p:nvSpPr>
        <p:spPr>
          <a:xfrm>
            <a:off x="178435" y="4076700"/>
            <a:ext cx="11700510" cy="255333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fontAlgn="auto" hangingPunct="0">
              <a:lnSpc>
                <a:spcPct val="100000"/>
              </a:lnSpc>
            </a:pPr>
            <a:r>
              <a:rPr lang="en-US" altLang="zh-CN" sz="3200" kern="100">
                <a:effectLst/>
                <a:latin typeface="Times New Roman" panose="02020603050405020304" pitchFamily="18" charset="0"/>
                <a:ea typeface="宋体" panose="02010600030101010101" pitchFamily="2" charset="-122"/>
                <a:sym typeface="+mn-ea"/>
              </a:rPr>
              <a:t>①史料辨析有利于确定史料本身的真伪、评定史料的真实含义、可信度和实际价值，为史学研究提供良好基础。②史料辨析有助于发现新的历史研究问题，推动史学研究的发展。③史料辨析有利于开阔学术视野，促进研究视角和研究方法的拓展。（每点2分，总分不得超过5分）</a:t>
            </a:r>
            <a:endParaRPr lang="en-US" altLang="zh-CN" sz="3200" kern="100">
              <a:effectLst/>
              <a:latin typeface="Times New Roman" panose="02020603050405020304" pitchFamily="18" charset="0"/>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base">
                                        <p:cTn id="7" dur="500"/>
                                        <p:tgtEl>
                                          <p:spTgt spid="99"/>
                                        </p:tgtEl>
                                        <p:attrNameLst>
                                          <p:attrName>ppt_y</p:attrName>
                                        </p:attrNameLst>
                                      </p:cBhvr>
                                      <p:tavLst>
                                        <p:tav tm="0">
                                          <p:val>
                                            <p:strVal val="#ppt_y+#ppt_h*1.125000"/>
                                          </p:val>
                                        </p:tav>
                                        <p:tav tm="100000">
                                          <p:val>
                                            <p:strVal val="#ppt_y"/>
                                          </p:val>
                                        </p:tav>
                                      </p:tavLst>
                                    </p:anim>
                                    <p:animEffect transition="in" filter="wipe(up)">
                                      <p:cBhvr>
                                        <p:cTn id="8" dur="500"/>
                                        <p:tgtEl>
                                          <p:spTgt spid="99"/>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29" presetClass="entr" presetSubtype="0" dur="10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000" fill="hold"/>
                                        <p:tgtEl>
                                          <p:spTgt spid="2"/>
                                        </p:tgtEl>
                                        <p:attrNameLst>
                                          <p:attrName>ppt_x</p:attrName>
                                        </p:attrNameLst>
                                      </p:cBhvr>
                                      <p:tavLst>
                                        <p:tav tm="0">
                                          <p:val>
                                            <p:strVal val="#ppt_x-.2"/>
                                          </p:val>
                                        </p:tav>
                                        <p:tav tm="100000">
                                          <p:val>
                                            <p:strVal val="#ppt_x"/>
                                          </p:val>
                                        </p:tav>
                                      </p:tavLst>
                                    </p:anim>
                                    <p:anim calcmode="lin" valueType="num">
                                      <p:cBhvr>
                                        <p:cTn id="14"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15" dur="1000"/>
                                        <p:tgtEl>
                                          <p:spTgt spid="2"/>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p:bldP spid="2" grpId="0"/>
      <p:bldP spid="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9" name="文本框 4" title=""/>
          <p:cNvSpPr txBox="1"/>
          <p:nvPr>
            <p:custDataLst>
              <p:tags r:id="rId3"/>
            </p:custDataLst>
          </p:nvPr>
        </p:nvSpPr>
        <p:spPr>
          <a:xfrm>
            <a:off x="236764" y="243479"/>
            <a:ext cx="11700000" cy="4569460"/>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hangingPunct="0">
              <a:lnSpc>
                <a:spcPct val="150000"/>
              </a:lnSpc>
            </a:pPr>
            <a:r>
              <a:rPr lang="en-US" altLang="zh-CN" sz="1800" kern="100">
                <a:effectLst/>
                <a:latin typeface="Times New Roman" panose="02020603050405020304" pitchFamily="18" charset="0"/>
                <a:ea typeface="宋体" panose="02010600030101010101" pitchFamily="2" charset="-122"/>
              </a:rPr>
              <a:t>28．（2024·湖南娄底高三上期末·19）阅读材料，完成下列要求。（18分）</a:t>
            </a:r>
            <a:endParaRPr lang="en-US" altLang="zh-CN" sz="1800" kern="100">
              <a:effectLst/>
              <a:latin typeface="Times New Roman" panose="02020603050405020304" pitchFamily="18" charset="0"/>
              <a:ea typeface="宋体" panose="02010600030101010101" pitchFamily="2" charset="-122"/>
            </a:endParaRPr>
          </a:p>
          <a:p>
            <a:pPr algn="l" fontAlgn="auto" hangingPunct="0">
              <a:lnSpc>
                <a:spcPct val="100000"/>
              </a:lnSpc>
            </a:pPr>
            <a:r>
              <a:rPr lang="en-US" altLang="zh-CN" sz="2400" kern="100">
                <a:effectLst/>
                <a:latin typeface="Times New Roman" panose="02020603050405020304" pitchFamily="18" charset="0"/>
                <a:ea typeface="黑体" panose="02010609060101010101" pitchFamily="2" charset="-122"/>
              </a:rPr>
              <a:t>材料一</a:t>
            </a:r>
            <a:endParaRPr lang="en-US" altLang="zh-CN" sz="2400" kern="100">
              <a:effectLst/>
              <a:latin typeface="Times New Roman" panose="02020603050405020304" pitchFamily="18" charset="0"/>
              <a:ea typeface="黑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史料一 神农氏本是三皇之一。他看到人们得病，又到都广之野登建木上天帝花园取瑶草而遇天帝赠神鞭。神农尝百草多次中毒，都多亏了茶解毒。因誓言要尝遍所有的草，最后因尝断肠草而逝世。人们为了纪念他的恩德和功绩，奉他为药王神，并建药王庙四时祭祀。</a:t>
            </a:r>
            <a:endParaRPr lang="en-US" altLang="zh-CN" sz="24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史料二 《黑死病：大灾难、大死亡与大萧条（1348—1349）》，作者以黑死病为主题，参阅大量资料，尤其是选用了英格兰的主教登记簿、庄园档案等原始资料，阐述了黑死病给英格兰带来的影响。因为该书重要的学术贡献，英国近二十家知名高校图书馆、美国八十余家知名高校图书馆珍藏。</a:t>
            </a:r>
            <a:endParaRPr lang="en-US" altLang="zh-CN" sz="2400" kern="100">
              <a:effectLst/>
              <a:latin typeface="Times New Roman" panose="02020603050405020304" pitchFamily="18" charset="0"/>
              <a:ea typeface="楷体" panose="02010609060101010101" pitchFamily="2" charset="-122"/>
            </a:endParaRPr>
          </a:p>
          <a:p>
            <a:pPr indent="453390" algn="l" fontAlgn="auto" hangingPunct="0">
              <a:lnSpc>
                <a:spcPct val="100000"/>
              </a:lnSpc>
            </a:pPr>
            <a:r>
              <a:rPr lang="en-US" altLang="zh-CN" sz="2400" kern="100">
                <a:effectLst/>
                <a:latin typeface="Times New Roman" panose="02020603050405020304" pitchFamily="18" charset="0"/>
                <a:ea typeface="楷体" panose="02010609060101010101" pitchFamily="2" charset="-122"/>
              </a:rPr>
              <a:t>史料三 复旦大学附属妇产科医院，其前身是西门妇孺医院，因其创建时屋顶呈红色，故而被广大市民亲切地称为“红房子医院”。下图为该医院照片。</a:t>
            </a:r>
            <a:endParaRPr lang="en-US" altLang="zh-CN" sz="2400" kern="100">
              <a:effectLst/>
              <a:latin typeface="Times New Roman" panose="02020603050405020304" pitchFamily="18" charset="0"/>
              <a:ea typeface="楷体" panose="02010609060101010101" pitchFamily="2" charset="-122"/>
            </a:endParaRPr>
          </a:p>
        </p:txBody>
      </p:sp>
      <p:pic>
        <p:nvPicPr>
          <p:cNvPr id="2" name="My Shape" title=""/>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7407910" y="4812665"/>
            <a:ext cx="4000500" cy="1544955"/>
          </a:xfrm>
          <a:prstGeom prst="rect">
            <a:avLst/>
          </a:prstGeom>
        </p:spPr>
      </p:pic>
      <p:sp>
        <p:nvSpPr>
          <p:cNvPr id="3" name="文本框 4" title=""/>
          <p:cNvSpPr txBox="1"/>
          <p:nvPr>
            <p:custDataLst>
              <p:tags r:id="rId6"/>
            </p:custDataLst>
          </p:nvPr>
        </p:nvSpPr>
        <p:spPr>
          <a:xfrm>
            <a:off x="-50165" y="4951730"/>
            <a:ext cx="7244080" cy="595630"/>
          </a:xfrm>
          <a:prstGeom prst="rect">
            <a:avLst/>
          </a:prstGeom>
          <a:no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67055" indent="-567055" hangingPunct="0">
              <a:lnSpc>
                <a:spcPct val="150000"/>
              </a:lnSpc>
            </a:pPr>
            <a:r>
              <a:rPr lang="en-US" altLang="zh-CN" sz="1800" kern="100">
                <a:effectLst/>
                <a:highlight>
                  <a:srgbClr val="FFFF00"/>
                </a:highlight>
                <a:latin typeface="Times New Roman" panose="02020603050405020304" pitchFamily="18" charset="0"/>
                <a:ea typeface="宋体" panose="02010600030101010101" pitchFamily="2" charset="-122"/>
              </a:rPr>
              <a:t>（</a:t>
            </a:r>
            <a:r>
              <a:rPr lang="en-US" altLang="zh-CN" sz="2400" kern="100">
                <a:effectLst/>
                <a:highlight>
                  <a:srgbClr val="FFFF00"/>
                </a:highlight>
                <a:latin typeface="Times New Roman" panose="02020603050405020304" pitchFamily="18" charset="0"/>
                <a:ea typeface="宋体" panose="02010600030101010101" pitchFamily="2" charset="-122"/>
              </a:rPr>
              <a:t>1）指出材料一的三则史料的类型，并指出其史料价值。（6分）</a:t>
            </a:r>
            <a:endParaRPr lang="en-US" altLang="zh-CN" sz="1800" kern="100">
              <a:effectLst/>
              <a:highlight>
                <a:srgbClr val="FFFF00"/>
              </a:highlight>
              <a:latin typeface="Times New Roman" panose="02020603050405020304" pitchFamily="18" charset="0"/>
              <a:ea typeface="宋体" panose="02010600030101010101" pitchFamily="2" charset="-122"/>
            </a:endParaRPr>
          </a:p>
          <a:p>
            <a:pPr marL="567055" indent="-567055" hangingPunct="0">
              <a:lnSpc>
                <a:spcPct val="150000"/>
              </a:lnSpc>
            </a:pPr>
            <a:endParaRPr lang="en-US" altLang="zh-CN" sz="1800" kern="100">
              <a:effectLst/>
              <a:highlight>
                <a:srgbClr val="FFFF00"/>
              </a:highlight>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https://d.book118.com/258054041143006044</a:t>
            </a:r>
          </a:p>
        </p:txBody>
      </p:sp>
    </p:spTree>
  </p:cSld>
  <p:clrMapOvr>
    <a:masterClrMapping/>
  </p:clrMapOvr>
  <p:transition/>
  <p:timing/>
</p:sld>
</file>

<file path=ppt/tags/tag1.xml><?xml version="1.0" encoding="utf-8"?>
<p:tagLst xmlns:p="http://schemas.openxmlformats.org/presentationml/2006/main">
  <p:tag name="AS_UNIQUEID" val="370"/>
</p:tagLst>
</file>

<file path=ppt/tags/tag2.xml><?xml version="1.0" encoding="utf-8"?>
<p:tagLst xmlns:p="http://schemas.openxmlformats.org/presentationml/2006/main">
  <p:tag name="AS_UNIQUEID" val="371"/>
</p:tagLst>
</file>

<file path=ppt/tags/tag3.xml><?xml version="1.0" encoding="utf-8"?>
<p:tagLst xmlns:p="http://schemas.openxmlformats.org/presentationml/2006/main">
  <p:tag name="AS_UNIQUEID" val="372"/>
</p:tagLst>
</file>

<file path=ppt/tags/tag4.xml><?xml version="1.0" encoding="utf-8"?>
<p:tagLst xmlns:p="http://schemas.openxmlformats.org/presentationml/2006/main">
  <p:tag name="AS_UNIQUEID" val="373"/>
</p:tagLst>
</file>

<file path=ppt/tags/tag5.xml><?xml version="1.0" encoding="utf-8"?>
<p:tagLst xmlns:p="http://schemas.openxmlformats.org/presentationml/2006/main">
  <p:tag name="AS_UNIQUEID" val="374"/>
</p:tagLst>
</file>

<file path=ppt/tags/tag6.xml><?xml version="1.0" encoding="utf-8"?>
<p:tagLst xmlns:p="http://schemas.openxmlformats.org/presentationml/2006/main">
  <p:tag name="AS_UNIQUEID" val="375"/>
</p:tagLst>
</file>

<file path=ppt/tags/tag7.xml><?xml version="1.0" encoding="utf-8"?>
<p:tagLst xmlns:p="http://schemas.openxmlformats.org/presentationml/2006/main">
  <p:tag name="AS_UNIQUEID" val="376"/>
</p:tagLst>
</file>

<file path=ppt/tags/tag8.xml><?xml version="1.0" encoding="utf-8"?>
<p:tagLst xmlns:p="http://schemas.openxmlformats.org/presentationml/2006/main">
  <p:tag name="AS_UNIQUEID" val="377"/>
</p:tagLst>
</file>

<file path=ppt/tags/tag9.xml><?xml version="1.0" encoding="utf-8"?>
<p:tagLst xmlns:p="http://schemas.openxmlformats.org/presentationml/2006/main">
  <p:tag name="AS_UNIQUEID" val="378"/>
</p:tagLst>
</file>

<file path=ppt/tags/tag10.xml><?xml version="1.0" encoding="utf-8"?>
<p:tagLst xmlns:p="http://schemas.openxmlformats.org/presentationml/2006/main">
  <p:tag name="AS_UNIQUEID" val="379"/>
</p:tagLst>
</file>

<file path=ppt/tags/tag11.xml><?xml version="1.0" encoding="utf-8"?>
<p:tagLst xmlns:p="http://schemas.openxmlformats.org/presentationml/2006/main">
  <p:tag name="AS_UNIQUEID" val="380"/>
</p:tagLst>
</file>

<file path=ppt/tags/tag12.xml><?xml version="1.0" encoding="utf-8"?>
<p:tagLst xmlns:p="http://schemas.openxmlformats.org/presentationml/2006/main">
  <p:tag name="AS_UNIQUEID" val="381"/>
</p:tagLst>
</file>

<file path=ppt/tags/tag13.xml><?xml version="1.0" encoding="utf-8"?>
<p:tagLst xmlns:p="http://schemas.openxmlformats.org/presentationml/2006/main">
  <p:tag name="AS_UNIQUEID" val="382"/>
</p:tagLst>
</file>

<file path=ppt/tags/tag14.xml><?xml version="1.0" encoding="utf-8"?>
<p:tagLst xmlns:p="http://schemas.openxmlformats.org/presentationml/2006/main">
  <p:tag name="AS_UNIQUEID" val="383"/>
</p:tagLst>
</file>

<file path=ppt/tags/tag15.xml><?xml version="1.0" encoding="utf-8"?>
<p:tagLst xmlns:p="http://schemas.openxmlformats.org/presentationml/2006/main">
  <p:tag name="AS_UNIQUEID" val="384"/>
</p:tagLst>
</file>

<file path=ppt/tags/tag16.xml><?xml version="1.0" encoding="utf-8"?>
<p:tagLst xmlns:p="http://schemas.openxmlformats.org/presentationml/2006/main">
  <p:tag name="AS_UNIQUEID" val="385"/>
</p:tagLst>
</file>

<file path=ppt/tags/tag17.xml><?xml version="1.0" encoding="utf-8"?>
<p:tagLst xmlns:p="http://schemas.openxmlformats.org/presentationml/2006/main">
  <p:tag name="AS_UNIQUEID" val="386"/>
</p:tagLst>
</file>

<file path=ppt/tags/tag18.xml><?xml version="1.0" encoding="utf-8"?>
<p:tagLst xmlns:p="http://schemas.openxmlformats.org/presentationml/2006/main">
  <p:tag name="AS_UNIQUEID" val="387"/>
</p:tagLst>
</file>

<file path=ppt/tags/tag19.xml><?xml version="1.0" encoding="utf-8"?>
<p:tagLst xmlns:p="http://schemas.openxmlformats.org/presentationml/2006/main">
  <p:tag name="AS_UNIQUEID" val="388"/>
</p:tagLst>
</file>

<file path=ppt/tags/tag20.xml><?xml version="1.0" encoding="utf-8"?>
<p:tagLst xmlns:p="http://schemas.openxmlformats.org/presentationml/2006/main">
  <p:tag name="AS_UNIQUEID" val="389"/>
</p:tagLst>
</file>

<file path=ppt/tags/tag21.xml><?xml version="1.0" encoding="utf-8"?>
<p:tagLst xmlns:p="http://schemas.openxmlformats.org/presentationml/2006/main">
  <p:tag name="AS_UNIQUEID" val="390"/>
</p:tagLst>
</file>

<file path=ppt/tags/tag22.xml><?xml version="1.0" encoding="utf-8"?>
<p:tagLst xmlns:p="http://schemas.openxmlformats.org/presentationml/2006/main">
  <p:tag name="AS_UNIQUEID" val="391"/>
</p:tagLst>
</file>

<file path=ppt/tags/tag23.xml><?xml version="1.0" encoding="utf-8"?>
<p:tagLst xmlns:p="http://schemas.openxmlformats.org/presentationml/2006/main">
  <p:tag name="AS_UNIQUEID" val="392"/>
</p:tagLst>
</file>

<file path=ppt/tags/tag24.xml><?xml version="1.0" encoding="utf-8"?>
<p:tagLst xmlns:p="http://schemas.openxmlformats.org/presentationml/2006/main">
  <p:tag name="AS_UNIQUEID" val="393"/>
</p:tagLst>
</file>

<file path=ppt/tags/tag25.xml><?xml version="1.0" encoding="utf-8"?>
<p:tagLst xmlns:p="http://schemas.openxmlformats.org/presentationml/2006/main">
  <p:tag name="AS_UNIQUEID" val="394"/>
</p:tagLst>
</file>

<file path=ppt/tags/tag26.xml><?xml version="1.0" encoding="utf-8"?>
<p:tagLst xmlns:p="http://schemas.openxmlformats.org/presentationml/2006/main">
  <p:tag name="AS_UNIQUEID" val="395"/>
</p:tagLst>
</file>

<file path=ppt/tags/tag27.xml><?xml version="1.0" encoding="utf-8"?>
<p:tagLst xmlns:p="http://schemas.openxmlformats.org/presentationml/2006/main">
  <p:tag name="AS_UNIQUEID" val="396"/>
</p:tagLst>
</file>

<file path=ppt/tags/tag28.xml><?xml version="1.0" encoding="utf-8"?>
<p:tagLst xmlns:p="http://schemas.openxmlformats.org/presentationml/2006/main">
  <p:tag name="AS_UNIQUEID" val="397"/>
</p:tagLst>
</file>

<file path=ppt/tags/tag29.xml><?xml version="1.0" encoding="utf-8"?>
<p:tagLst xmlns:p="http://schemas.openxmlformats.org/presentationml/2006/main">
  <p:tag name="AS_UNIQUEID" val="398"/>
</p:tagLst>
</file>

<file path=ppt/tags/tag30.xml><?xml version="1.0" encoding="utf-8"?>
<p:tagLst xmlns:p="http://schemas.openxmlformats.org/presentationml/2006/main">
  <p:tag name="AS_UNIQUEID" val="399"/>
</p:tagLst>
</file>

<file path=ppt/tags/tag31.xml><?xml version="1.0" encoding="utf-8"?>
<p:tagLst xmlns:p="http://schemas.openxmlformats.org/presentationml/2006/main">
  <p:tag name="AS_UNIQUEID" val="400"/>
</p:tagLst>
</file>

<file path=ppt/tags/tag32.xml><?xml version="1.0" encoding="utf-8"?>
<p:tagLst xmlns:p="http://schemas.openxmlformats.org/presentationml/2006/main">
  <p:tag name="AS_UNIQUEID" val="401"/>
</p:tagLst>
</file>

<file path=ppt/tags/tag33.xml><?xml version="1.0" encoding="utf-8"?>
<p:tagLst xmlns:p="http://schemas.openxmlformats.org/presentationml/2006/main">
  <p:tag name="AS_UNIQUEID" val="402"/>
</p:tagLst>
</file>

<file path=ppt/tags/tag34.xml><?xml version="1.0" encoding="utf-8"?>
<p:tagLst xmlns:p="http://schemas.openxmlformats.org/presentationml/2006/main">
  <p:tag name="AS_UNIQUEID" val="403"/>
</p:tagLst>
</file>

<file path=ppt/tags/tag35.xml><?xml version="1.0" encoding="utf-8"?>
<p:tagLst xmlns:p="http://schemas.openxmlformats.org/presentationml/2006/main">
  <p:tag name="AS_UNIQUEID" val="404"/>
</p:tagLst>
</file>

<file path=ppt/tags/tag36.xml><?xml version="1.0" encoding="utf-8"?>
<p:tagLst xmlns:p="http://schemas.openxmlformats.org/presentationml/2006/main">
  <p:tag name="AS_UNIQUEID" val="405"/>
</p:tagLst>
</file>

<file path=ppt/tags/tag37.xml><?xml version="1.0" encoding="utf-8"?>
<p:tagLst xmlns:p="http://schemas.openxmlformats.org/presentationml/2006/main">
  <p:tag name="AS_UNIQUEID" val="406"/>
</p:tagLst>
</file>

<file path=ppt/tags/tag38.xml><?xml version="1.0" encoding="utf-8"?>
<p:tagLst xmlns:p="http://schemas.openxmlformats.org/presentationml/2006/main">
  <p:tag name="AS_UNIQUEID" val="407"/>
</p:tagLst>
</file>

<file path=ppt/tags/tag39.xml><?xml version="1.0" encoding="utf-8"?>
<p:tagLst xmlns:p="http://schemas.openxmlformats.org/presentationml/2006/main">
  <p:tag name="AS_UNIQUEID" val="408"/>
</p:tagLst>
</file>

<file path=ppt/tags/tag40.xml><?xml version="1.0" encoding="utf-8"?>
<p:tagLst xmlns:p="http://schemas.openxmlformats.org/presentationml/2006/main">
  <p:tag name="AS_UNIQUEID" val="409"/>
</p:tagLst>
</file>

<file path=ppt/tags/tag41.xml><?xml version="1.0" encoding="utf-8"?>
<p:tagLst xmlns:p="http://schemas.openxmlformats.org/presentationml/2006/main">
  <p:tag name="AS_UNIQUEID" val="410"/>
</p:tagLst>
</file>

<file path=ppt/tags/tag42.xml><?xml version="1.0" encoding="utf-8"?>
<p:tagLst xmlns:p="http://schemas.openxmlformats.org/presentationml/2006/main">
  <p:tag name="AS_UNIQUEID" val="411"/>
</p:tagLst>
</file>

<file path=ppt/tags/tag43.xml><?xml version="1.0" encoding="utf-8"?>
<p:tagLst xmlns:p="http://schemas.openxmlformats.org/presentationml/2006/main">
  <p:tag name="AS_UNIQUEID" val="412"/>
</p:tagLst>
</file>

<file path=ppt/tags/tag44.xml><?xml version="1.0" encoding="utf-8"?>
<p:tagLst xmlns:p="http://schemas.openxmlformats.org/presentationml/2006/main">
  <p:tag name="AS_UNIQUEID" val="413"/>
</p:tagLst>
</file>

<file path=ppt/tags/tag45.xml><?xml version="1.0" encoding="utf-8"?>
<p:tagLst xmlns:p="http://schemas.openxmlformats.org/presentationml/2006/main">
  <p:tag name="AS_UNIQUEID" val="414"/>
</p:tagLst>
</file>

<file path=ppt/tags/tag46.xml><?xml version="1.0" encoding="utf-8"?>
<p:tagLst xmlns:p="http://schemas.openxmlformats.org/presentationml/2006/main">
  <p:tag name="AS_UNIQUEID" val="415"/>
</p:tagLst>
</file>

<file path=ppt/tags/tag47.xml><?xml version="1.0" encoding="utf-8"?>
<p:tagLst xmlns:p="http://schemas.openxmlformats.org/presentationml/2006/main">
  <p:tag name="AS_UNIQUEID" val="416"/>
</p:tagLst>
</file>

<file path=ppt/tags/tag48.xml><?xml version="1.0" encoding="utf-8"?>
<p:tagLst xmlns:p="http://schemas.openxmlformats.org/presentationml/2006/main">
  <p:tag name="AS_UNIQUEID" val="417"/>
</p:tagLst>
</file>

<file path=ppt/tags/tag49.xml><?xml version="1.0" encoding="utf-8"?>
<p:tagLst xmlns:p="http://schemas.openxmlformats.org/presentationml/2006/main">
  <p:tag name="AS_UNIQUEID" val="418"/>
</p:tagLst>
</file>

<file path=ppt/tags/tag50.xml><?xml version="1.0" encoding="utf-8"?>
<p:tagLst xmlns:p="http://schemas.openxmlformats.org/presentationml/2006/main">
  <p:tag name="AS_UNIQUEID" val="419"/>
</p:tagLst>
</file>

<file path=ppt/tags/tag51.xml><?xml version="1.0" encoding="utf-8"?>
<p:tagLst xmlns:p="http://schemas.openxmlformats.org/presentationml/2006/main">
  <p:tag name="AS_UNIQUEID" val="420"/>
</p:tagLst>
</file>

<file path=ppt/tags/tag52.xml><?xml version="1.0" encoding="utf-8"?>
<p:tagLst xmlns:p="http://schemas.openxmlformats.org/presentationml/2006/main">
  <p:tag name="AS_UNIQUEID" val="421"/>
</p:tagLst>
</file>

<file path=ppt/tags/tag53.xml><?xml version="1.0" encoding="utf-8"?>
<p:tagLst xmlns:p="http://schemas.openxmlformats.org/presentationml/2006/main">
  <p:tag name="AS_UNIQUEID" val="422"/>
</p:tagLst>
</file>

<file path=ppt/tags/tag54.xml><?xml version="1.0" encoding="utf-8"?>
<p:tagLst xmlns:p="http://schemas.openxmlformats.org/presentationml/2006/main">
  <p:tag name="AS_UNIQUEID" val="423"/>
</p:tagLst>
</file>

<file path=ppt/tags/tag55.xml><?xml version="1.0" encoding="utf-8"?>
<p:tagLst xmlns:p="http://schemas.openxmlformats.org/presentationml/2006/main">
  <p:tag name="AS_UNIQUEID" val="424"/>
</p:tagLst>
</file>

<file path=ppt/tags/tag56.xml><?xml version="1.0" encoding="utf-8"?>
<p:tagLst xmlns:p="http://schemas.openxmlformats.org/presentationml/2006/main">
  <p:tag name="AS_UNIQUEID" val="425"/>
</p:tagLst>
</file>

<file path=ppt/tags/tag57.xml><?xml version="1.0" encoding="utf-8"?>
<p:tagLst xmlns:p="http://schemas.openxmlformats.org/presentationml/2006/main">
  <p:tag name="AS_UNIQUEID" val="426"/>
</p:tagLst>
</file>

<file path=ppt/tags/tag58.xml><?xml version="1.0" encoding="utf-8"?>
<p:tagLst xmlns:p="http://schemas.openxmlformats.org/presentationml/2006/main">
  <p:tag name="AS_UNIQUEID" val="427"/>
</p:tagLst>
</file>

<file path=ppt/tags/tag59.xml><?xml version="1.0" encoding="utf-8"?>
<p:tagLst xmlns:p="http://schemas.openxmlformats.org/presentationml/2006/main">
  <p:tag name="AS_UNIQUEID" val="428"/>
</p:tagLst>
</file>

<file path=ppt/tags/tag60.xml><?xml version="1.0" encoding="utf-8"?>
<p:tagLst xmlns:p="http://schemas.openxmlformats.org/presentationml/2006/main">
  <p:tag name="AS_UNIQUEID" val="429"/>
</p:tagLst>
</file>

<file path=ppt/tags/tag61.xml><?xml version="1.0" encoding="utf-8"?>
<p:tagLst xmlns:p="http://schemas.openxmlformats.org/presentationml/2006/main">
  <p:tag name="AS_UNIQUEID" val="430"/>
</p:tagLst>
</file>

<file path=ppt/tags/tag62.xml><?xml version="1.0" encoding="utf-8"?>
<p:tagLst xmlns:p="http://schemas.openxmlformats.org/presentationml/2006/main">
  <p:tag name="AS_UNIQUEID" val="431"/>
</p:tagLst>
</file>

<file path=ppt/tags/tag63.xml><?xml version="1.0" encoding="utf-8"?>
<p:tagLst xmlns:p="http://schemas.openxmlformats.org/presentationml/2006/main">
  <p:tag name="AS_UNIQUEID" val="432"/>
</p:tagLst>
</file>

<file path=ppt/tags/tag64.xml><?xml version="1.0" encoding="utf-8"?>
<p:tagLst xmlns:p="http://schemas.openxmlformats.org/presentationml/2006/main">
  <p:tag name="AS_UNIQUEID" val="433"/>
</p:tagLst>
</file>

<file path=ppt/tags/tag65.xml><?xml version="1.0" encoding="utf-8"?>
<p:tagLst xmlns:p="http://schemas.openxmlformats.org/presentationml/2006/main">
  <p:tag name="AS_UNIQUEID" val="434"/>
</p:tagLst>
</file>

<file path=ppt/tags/tag66.xml><?xml version="1.0" encoding="utf-8"?>
<p:tagLst xmlns:p="http://schemas.openxmlformats.org/presentationml/2006/main">
  <p:tag name="AS_UNIQUEID" val="435"/>
</p:tagLst>
</file>

<file path=ppt/tags/tag67.xml><?xml version="1.0" encoding="utf-8"?>
<p:tagLst xmlns:p="http://schemas.openxmlformats.org/presentationml/2006/main">
  <p:tag name="AS_UNIQUEID" val="436"/>
</p:tagLst>
</file>

<file path=ppt/tags/tag68.xml><?xml version="1.0" encoding="utf-8"?>
<p:tagLst xmlns:p="http://schemas.openxmlformats.org/presentationml/2006/main">
  <p:tag name="AS_UNIQUEID" val="437"/>
</p:tagLst>
</file>

<file path=ppt/tags/tag69.xml><?xml version="1.0" encoding="utf-8"?>
<p:tagLst xmlns:p="http://schemas.openxmlformats.org/presentationml/2006/main">
  <p:tag name="AS_UNIQUEID" val="438"/>
</p:tagLst>
</file>

<file path=ppt/tags/tag70.xml><?xml version="1.0" encoding="utf-8"?>
<p:tagLst xmlns:p="http://schemas.openxmlformats.org/presentationml/2006/main">
  <p:tag name="AS_UNIQUEID" val="439"/>
</p:tagLst>
</file>

<file path=ppt/tags/tag71.xml><?xml version="1.0" encoding="utf-8"?>
<p:tagLst xmlns:p="http://schemas.openxmlformats.org/presentationml/2006/main">
  <p:tag name="AS_UNIQUEID" val="440"/>
</p:tagLst>
</file>

<file path=ppt/tags/tag72.xml><?xml version="1.0" encoding="utf-8"?>
<p:tagLst xmlns:p="http://schemas.openxmlformats.org/presentationml/2006/main">
  <p:tag name="AS_UNIQUEID" val="441"/>
</p:tagLst>
</file>

<file path=ppt/tags/tag73.xml><?xml version="1.0" encoding="utf-8"?>
<p:tagLst xmlns:p="http://schemas.openxmlformats.org/presentationml/2006/main">
  <p:tag name="AS_UNIQUEID" val="442"/>
</p:tagLst>
</file>

<file path=ppt/tags/tag74.xml><?xml version="1.0" encoding="utf-8"?>
<p:tagLst xmlns:p="http://schemas.openxmlformats.org/presentationml/2006/main">
  <p:tag name="AS_UNIQUEID" val="443"/>
</p:tagLst>
</file>

<file path=ppt/tags/tag75.xml><?xml version="1.0" encoding="utf-8"?>
<p:tagLst xmlns:p="http://schemas.openxmlformats.org/presentationml/2006/main">
  <p:tag name="AS_UNIQUEID" val="444"/>
</p:tagLst>
</file>

<file path=ppt/tags/tag76.xml><?xml version="1.0" encoding="utf-8"?>
<p:tagLst xmlns:p="http://schemas.openxmlformats.org/presentationml/2006/main">
  <p:tag name="AS_UNIQUEID" val="180"/>
</p:tagLst>
</file>

<file path=ppt/tags/tag77.xml><?xml version="1.0" encoding="utf-8"?>
<p:tagLst xmlns:p="http://schemas.openxmlformats.org/presentationml/2006/main">
  <p:tag name="AS_UNIQUEID" val="181"/>
</p:tagLst>
</file>

<file path=ppt/tags/tag78.xml><?xml version="1.0" encoding="utf-8"?>
<p:tagLst xmlns:p="http://schemas.openxmlformats.org/presentationml/2006/main">
  <p:tag name="AS_UNIQUEID" val="182"/>
</p:tagLst>
</file>

<file path=ppt/tags/tag79.xml><?xml version="1.0" encoding="utf-8"?>
<p:tagLst xmlns:p="http://schemas.openxmlformats.org/presentationml/2006/main">
  <p:tag name="AS_UNIQUEID" val="183"/>
</p:tagLst>
</file>

<file path=ppt/tags/tag80.xml><?xml version="1.0" encoding="utf-8"?>
<p:tagLst xmlns:p="http://schemas.openxmlformats.org/presentationml/2006/main">
  <p:tag name="AS_UNIQUEID" val="184"/>
</p:tagLst>
</file>

<file path=ppt/tags/tag81.xml><?xml version="1.0" encoding="utf-8"?>
<p:tagLst xmlns:p="http://schemas.openxmlformats.org/presentationml/2006/main">
  <p:tag name="AS_UNIQUEID" val="185"/>
</p:tagLst>
</file>

<file path=ppt/tags/tag82.xml><?xml version="1.0" encoding="utf-8"?>
<p:tagLst xmlns:p="http://schemas.openxmlformats.org/presentationml/2006/main">
  <p:tag name="AS_UNIQUEID" val="186"/>
</p:tagLst>
</file>

<file path=ppt/tags/tag83.xml><?xml version="1.0" encoding="utf-8"?>
<p:tagLst xmlns:p="http://schemas.openxmlformats.org/presentationml/2006/main">
  <p:tag name="AS_UNIQUEID" val="187"/>
</p:tagLst>
</file>

<file path=ppt/tags/tag84.xml><?xml version="1.0" encoding="utf-8"?>
<p:tagLst xmlns:p="http://schemas.openxmlformats.org/presentationml/2006/main">
  <p:tag name="AS_UNIQUEID" val="188"/>
</p:tagLst>
</file>

<file path=ppt/tags/tag85.xml><?xml version="1.0" encoding="utf-8"?>
<p:tagLst xmlns:p="http://schemas.openxmlformats.org/presentationml/2006/main">
  <p:tag name="AS_UNIQUEID" val="189"/>
</p:tagLst>
</file>

<file path=ppt/tags/tag86.xml><?xml version="1.0" encoding="utf-8"?>
<p:tagLst xmlns:p="http://schemas.openxmlformats.org/presentationml/2006/main">
  <p:tag name="AS_UNIQUEID" val="190"/>
</p:tagLst>
</file>

<file path=ppt/tags/tag87.xml><?xml version="1.0" encoding="utf-8"?>
<p:tagLst xmlns:p="http://schemas.openxmlformats.org/presentationml/2006/main">
  <p:tag name="AS_UNIQUEID" val="191"/>
</p:tagLst>
</file>

<file path=ppt/tags/tag88.xml><?xml version="1.0" encoding="utf-8"?>
<p:tagLst xmlns:p="http://schemas.openxmlformats.org/presentationml/2006/main">
  <p:tag name="AS_UNIQUEID" val="192"/>
</p:tagLst>
</file>

<file path=ppt/tags/tag89.xml><?xml version="1.0" encoding="utf-8"?>
<p:tagLst xmlns:p="http://schemas.openxmlformats.org/presentationml/2006/main">
  <p:tag name="AS_UNIQUEID" val="193"/>
</p:tagLst>
</file>

<file path=ppt/tags/tag90.xml><?xml version="1.0" encoding="utf-8"?>
<p:tagLst xmlns:p="http://schemas.openxmlformats.org/presentationml/2006/main">
  <p:tag name="AS_UNIQUEID" val="194"/>
</p:tagLst>
</file>

<file path=ppt/tags/tag91.xml><?xml version="1.0" encoding="utf-8"?>
<p:tagLst xmlns:p="http://schemas.openxmlformats.org/presentationml/2006/main">
  <p:tag name="AS_UNIQUEID" val="195"/>
</p:tagLst>
</file>

<file path=ppt/tags/tag92.xml><?xml version="1.0" encoding="utf-8"?>
<p:tagLst xmlns:p="http://schemas.openxmlformats.org/presentationml/2006/main">
  <p:tag name="AS_UNIQUEID" val="196"/>
</p:tagLst>
</file>

<file path=ppt/tags/tag93.xml><?xml version="1.0" encoding="utf-8"?>
<p:tagLst xmlns:p="http://schemas.openxmlformats.org/presentationml/2006/main">
  <p:tag name="AS_UNIQUEID" val="197"/>
</p:tagLst>
</file>

<file path=ppt/tags/tag94.xml><?xml version="1.0" encoding="utf-8"?>
<p:tagLst xmlns:p="http://schemas.openxmlformats.org/presentationml/2006/main">
  <p:tag name="AS_UNIQUEID" val="198"/>
</p:tagLst>
</file>

<file path=ppt/tags/tag95.xml><?xml version="1.0" encoding="utf-8"?>
<p:tagLst xmlns:p="http://schemas.openxmlformats.org/presentationml/2006/main">
  <p:tag name="AS_UNIQUEID" val="199"/>
</p:tagLst>
</file>

<file path=ppt/tags/tag96.xml><?xml version="1.0" encoding="utf-8"?>
<p:tagLst xmlns:p="http://schemas.openxmlformats.org/presentationml/2006/main">
  <p:tag name="AS_UNIQUEID" val="200"/>
</p:tagLst>
</file>

<file path=ppt/tags/tag97.xml><?xml version="1.0" encoding="utf-8"?>
<p:tagLst xmlns:p="http://schemas.openxmlformats.org/presentationml/2006/main">
  <p:tag name="AS_UNIQUEID" val="201"/>
</p:tagLst>
</file>

<file path=ppt/tags/tag98.xml><?xml version="1.0" encoding="utf-8"?>
<p:tagLst xmlns:p="http://schemas.openxmlformats.org/presentationml/2006/main">
  <p:tag name="AS_UNIQUEID" val="202"/>
</p:tagLst>
</file>

<file path=ppt/tags/tag99.xml><?xml version="1.0" encoding="utf-8"?>
<p:tagLst xmlns:p="http://schemas.openxmlformats.org/presentationml/2006/main">
  <p:tag name="AS_UNIQUEID" val="203"/>
</p:tagLst>
</file>

<file path=ppt/tags/tag100.xml><?xml version="1.0" encoding="utf-8"?>
<p:tagLst xmlns:p="http://schemas.openxmlformats.org/presentationml/2006/main">
  <p:tag name="AS_UNIQUEID" val="204"/>
</p:tagLst>
</file>

<file path=ppt/tags/tag101.xml><?xml version="1.0" encoding="utf-8"?>
<p:tagLst xmlns:p="http://schemas.openxmlformats.org/presentationml/2006/main">
  <p:tag name="AS_UNIQUEID" val="205"/>
</p:tagLst>
</file>

<file path=ppt/tags/tag102.xml><?xml version="1.0" encoding="utf-8"?>
<p:tagLst xmlns:p="http://schemas.openxmlformats.org/presentationml/2006/main">
  <p:tag name="AS_UNIQUEID" val="206"/>
</p:tagLst>
</file>

<file path=ppt/tags/tag103.xml><?xml version="1.0" encoding="utf-8"?>
<p:tagLst xmlns:p="http://schemas.openxmlformats.org/presentationml/2006/main">
  <p:tag name="AS_UNIQUEID" val="207"/>
</p:tagLst>
</file>

<file path=ppt/tags/tag104.xml><?xml version="1.0" encoding="utf-8"?>
<p:tagLst xmlns:p="http://schemas.openxmlformats.org/presentationml/2006/main">
  <p:tag name="AS_UNIQUEID" val="208"/>
</p:tagLst>
</file>

<file path=ppt/tags/tag105.xml><?xml version="1.0" encoding="utf-8"?>
<p:tagLst xmlns:p="http://schemas.openxmlformats.org/presentationml/2006/main">
  <p:tag name="AS_UNIQUEID" val="209"/>
</p:tagLst>
</file>

<file path=ppt/tags/tag106.xml><?xml version="1.0" encoding="utf-8"?>
<p:tagLst xmlns:p="http://schemas.openxmlformats.org/presentationml/2006/main">
  <p:tag name="AS_UNIQUEID" val="210"/>
</p:tagLst>
</file>

<file path=ppt/tags/tag107.xml><?xml version="1.0" encoding="utf-8"?>
<p:tagLst xmlns:p="http://schemas.openxmlformats.org/presentationml/2006/main">
  <p:tag name="AS_UNIQUEID" val="211"/>
</p:tagLst>
</file>

<file path=ppt/tags/tag108.xml><?xml version="1.0" encoding="utf-8"?>
<p:tagLst xmlns:p="http://schemas.openxmlformats.org/presentationml/2006/main">
  <p:tag name="AS_UNIQUEID" val="212"/>
</p:tagLst>
</file>

<file path=ppt/tags/tag109.xml><?xml version="1.0" encoding="utf-8"?>
<p:tagLst xmlns:p="http://schemas.openxmlformats.org/presentationml/2006/main">
  <p:tag name="AS_UNIQUEID" val="213"/>
</p:tagLst>
</file>

<file path=ppt/tags/tag110.xml><?xml version="1.0" encoding="utf-8"?>
<p:tagLst xmlns:p="http://schemas.openxmlformats.org/presentationml/2006/main">
  <p:tag name="AS_UNIQUEID" val="214"/>
</p:tagLst>
</file>

<file path=ppt/tags/tag111.xml><?xml version="1.0" encoding="utf-8"?>
<p:tagLst xmlns:p="http://schemas.openxmlformats.org/presentationml/2006/main">
  <p:tag name="AS_UNIQUEID" val="215"/>
</p:tagLst>
</file>

<file path=ppt/tags/tag112.xml><?xml version="1.0" encoding="utf-8"?>
<p:tagLst xmlns:p="http://schemas.openxmlformats.org/presentationml/2006/main">
  <p:tag name="AS_UNIQUEID" val="216"/>
</p:tagLst>
</file>

<file path=ppt/tags/tag113.xml><?xml version="1.0" encoding="utf-8"?>
<p:tagLst xmlns:p="http://schemas.openxmlformats.org/presentationml/2006/main">
  <p:tag name="AS_UNIQUEID" val="217"/>
</p:tagLst>
</file>

<file path=ppt/tags/tag114.xml><?xml version="1.0" encoding="utf-8"?>
<p:tagLst xmlns:p="http://schemas.openxmlformats.org/presentationml/2006/main">
  <p:tag name="AS_UNIQUEID" val="218"/>
</p:tagLst>
</file>

<file path=ppt/tags/tag115.xml><?xml version="1.0" encoding="utf-8"?>
<p:tagLst xmlns:p="http://schemas.openxmlformats.org/presentationml/2006/main">
  <p:tag name="AS_UNIQUEID" val="219"/>
</p:tagLst>
</file>

<file path=ppt/tags/tag116.xml><?xml version="1.0" encoding="utf-8"?>
<p:tagLst xmlns:p="http://schemas.openxmlformats.org/presentationml/2006/main">
  <p:tag name="AS_UNIQUEID" val="220"/>
</p:tagLst>
</file>

<file path=ppt/tags/tag117.xml><?xml version="1.0" encoding="utf-8"?>
<p:tagLst xmlns:p="http://schemas.openxmlformats.org/presentationml/2006/main">
  <p:tag name="AS_UNIQUEID" val="221"/>
</p:tagLst>
</file>

<file path=ppt/tags/tag118.xml><?xml version="1.0" encoding="utf-8"?>
<p:tagLst xmlns:p="http://schemas.openxmlformats.org/presentationml/2006/main">
  <p:tag name="AS_UNIQUEID" val="222"/>
</p:tagLst>
</file>

<file path=ppt/tags/tag119.xml><?xml version="1.0" encoding="utf-8"?>
<p:tagLst xmlns:p="http://schemas.openxmlformats.org/presentationml/2006/main">
  <p:tag name="AS_UNIQUEID" val="223"/>
</p:tagLst>
</file>

<file path=ppt/tags/tag120.xml><?xml version="1.0" encoding="utf-8"?>
<p:tagLst xmlns:p="http://schemas.openxmlformats.org/presentationml/2006/main">
  <p:tag name="AS_UNIQUEID" val="224"/>
</p:tagLst>
</file>

<file path=ppt/tags/tag121.xml><?xml version="1.0" encoding="utf-8"?>
<p:tagLst xmlns:p="http://schemas.openxmlformats.org/presentationml/2006/main">
  <p:tag name="AS_UNIQUEID" val="225"/>
</p:tagLst>
</file>

<file path=ppt/tags/tag122.xml><?xml version="1.0" encoding="utf-8"?>
<p:tagLst xmlns:p="http://schemas.openxmlformats.org/presentationml/2006/main">
  <p:tag name="AS_UNIQUEID" val="226"/>
</p:tagLst>
</file>

<file path=ppt/tags/tag123.xml><?xml version="1.0" encoding="utf-8"?>
<p:tagLst xmlns:p="http://schemas.openxmlformats.org/presentationml/2006/main">
  <p:tag name="AS_UNIQUEID" val="227"/>
</p:tagLst>
</file>

<file path=ppt/tags/tag124.xml><?xml version="1.0" encoding="utf-8"?>
<p:tagLst xmlns:p="http://schemas.openxmlformats.org/presentationml/2006/main">
  <p:tag name="AS_UNIQUEID" val="228"/>
</p:tagLst>
</file>

<file path=ppt/tags/tag125.xml><?xml version="1.0" encoding="utf-8"?>
<p:tagLst xmlns:p="http://schemas.openxmlformats.org/presentationml/2006/main">
  <p:tag name="AS_UNIQUEID" val="229"/>
</p:tagLst>
</file>

<file path=ppt/tags/tag126.xml><?xml version="1.0" encoding="utf-8"?>
<p:tagLst xmlns:p="http://schemas.openxmlformats.org/presentationml/2006/main">
  <p:tag name="AS_UNIQUEID" val="230"/>
</p:tagLst>
</file>

<file path=ppt/tags/tag127.xml><?xml version="1.0" encoding="utf-8"?>
<p:tagLst xmlns:p="http://schemas.openxmlformats.org/presentationml/2006/main">
  <p:tag name="AS_UNIQUEID" val="231"/>
</p:tagLst>
</file>

<file path=ppt/tags/tag128.xml><?xml version="1.0" encoding="utf-8"?>
<p:tagLst xmlns:p="http://schemas.openxmlformats.org/presentationml/2006/main">
  <p:tag name="AS_UNIQUEID" val="232"/>
</p:tagLst>
</file>

<file path=ppt/tags/tag129.xml><?xml version="1.0" encoding="utf-8"?>
<p:tagLst xmlns:p="http://schemas.openxmlformats.org/presentationml/2006/main">
  <p:tag name="AS_UNIQUEID" val="233"/>
</p:tagLst>
</file>

<file path=ppt/tags/tag130.xml><?xml version="1.0" encoding="utf-8"?>
<p:tagLst xmlns:p="http://schemas.openxmlformats.org/presentationml/2006/main">
  <p:tag name="AS_UNIQUEID" val="234"/>
</p:tagLst>
</file>

<file path=ppt/tags/tag131.xml><?xml version="1.0" encoding="utf-8"?>
<p:tagLst xmlns:p="http://schemas.openxmlformats.org/presentationml/2006/main">
  <p:tag name="AS_UNIQUEID" val="235"/>
</p:tagLst>
</file>

<file path=ppt/tags/tag132.xml><?xml version="1.0" encoding="utf-8"?>
<p:tagLst xmlns:p="http://schemas.openxmlformats.org/presentationml/2006/main">
  <p:tag name="AS_UNIQUEID" val="236"/>
</p:tagLst>
</file>

<file path=ppt/tags/tag133.xml><?xml version="1.0" encoding="utf-8"?>
<p:tagLst xmlns:p="http://schemas.openxmlformats.org/presentationml/2006/main">
  <p:tag name="AS_UNIQUEID" val="237"/>
</p:tagLst>
</file>

<file path=ppt/tags/tag134.xml><?xml version="1.0" encoding="utf-8"?>
<p:tagLst xmlns:p="http://schemas.openxmlformats.org/presentationml/2006/main">
  <p:tag name="AS_UNIQUEID" val="238"/>
</p:tagLst>
</file>

<file path=ppt/tags/tag135.xml><?xml version="1.0" encoding="utf-8"?>
<p:tagLst xmlns:p="http://schemas.openxmlformats.org/presentationml/2006/main">
  <p:tag name="AS_UNIQUEID" val="239"/>
</p:tagLst>
</file>

<file path=ppt/tags/tag136.xml><?xml version="1.0" encoding="utf-8"?>
<p:tagLst xmlns:p="http://schemas.openxmlformats.org/presentationml/2006/main">
  <p:tag name="AS_UNIQUEID" val="240"/>
</p:tagLst>
</file>

<file path=ppt/tags/tag137.xml><?xml version="1.0" encoding="utf-8"?>
<p:tagLst xmlns:p="http://schemas.openxmlformats.org/presentationml/2006/main">
  <p:tag name="AS_UNIQUEID" val="241"/>
</p:tagLst>
</file>

<file path=ppt/tags/tag138.xml><?xml version="1.0" encoding="utf-8"?>
<p:tagLst xmlns:p="http://schemas.openxmlformats.org/presentationml/2006/main">
  <p:tag name="AS_UNIQUEID" val="242"/>
</p:tagLst>
</file>

<file path=ppt/tags/tag139.xml><?xml version="1.0" encoding="utf-8"?>
<p:tagLst xmlns:p="http://schemas.openxmlformats.org/presentationml/2006/main">
  <p:tag name="AS_UNIQUEID" val="243"/>
</p:tagLst>
</file>

<file path=ppt/tags/tag140.xml><?xml version="1.0" encoding="utf-8"?>
<p:tagLst xmlns:p="http://schemas.openxmlformats.org/presentationml/2006/main">
  <p:tag name="AS_UNIQUEID" val="244"/>
</p:tagLst>
</file>

<file path=ppt/tags/tag141.xml><?xml version="1.0" encoding="utf-8"?>
<p:tagLst xmlns:p="http://schemas.openxmlformats.org/presentationml/2006/main">
  <p:tag name="AS_UNIQUEID" val="245"/>
</p:tagLst>
</file>

<file path=ppt/tags/tag142.xml><?xml version="1.0" encoding="utf-8"?>
<p:tagLst xmlns:p="http://schemas.openxmlformats.org/presentationml/2006/main">
  <p:tag name="AS_UNIQUEID" val="246"/>
</p:tagLst>
</file>

<file path=ppt/tags/tag143.xml><?xml version="1.0" encoding="utf-8"?>
<p:tagLst xmlns:p="http://schemas.openxmlformats.org/presentationml/2006/main">
  <p:tag name="AS_UNIQUEID" val="247"/>
</p:tagLst>
</file>

<file path=ppt/tags/tag144.xml><?xml version="1.0" encoding="utf-8"?>
<p:tagLst xmlns:p="http://schemas.openxmlformats.org/presentationml/2006/main">
  <p:tag name="AS_UNIQUEID" val="248"/>
</p:tagLst>
</file>

<file path=ppt/tags/tag145.xml><?xml version="1.0" encoding="utf-8"?>
<p:tagLst xmlns:p="http://schemas.openxmlformats.org/presentationml/2006/main">
  <p:tag name="AS_UNIQUEID" val="249"/>
</p:tagLst>
</file>

<file path=ppt/tags/tag146.xml><?xml version="1.0" encoding="utf-8"?>
<p:tagLst xmlns:p="http://schemas.openxmlformats.org/presentationml/2006/main">
  <p:tag name="AS_UNIQUEID" val="250"/>
</p:tagLst>
</file>

<file path=ppt/tags/tag147.xml><?xml version="1.0" encoding="utf-8"?>
<p:tagLst xmlns:p="http://schemas.openxmlformats.org/presentationml/2006/main">
  <p:tag name="AS_UNIQUEID" val="251"/>
</p:tagLst>
</file>

<file path=ppt/tags/tag148.xml><?xml version="1.0" encoding="utf-8"?>
<p:tagLst xmlns:p="http://schemas.openxmlformats.org/presentationml/2006/main">
  <p:tag name="AS_UNIQUEID" val="252"/>
</p:tagLst>
</file>

<file path=ppt/tags/tag149.xml><?xml version="1.0" encoding="utf-8"?>
<p:tagLst xmlns:p="http://schemas.openxmlformats.org/presentationml/2006/main">
  <p:tag name="AS_UNIQUEID" val="253"/>
</p:tagLst>
</file>

<file path=ppt/tags/tag150.xml><?xml version="1.0" encoding="utf-8"?>
<p:tagLst xmlns:p="http://schemas.openxmlformats.org/presentationml/2006/main">
  <p:tag name="AS_UNIQUEID" val="254"/>
</p:tagLst>
</file>

<file path=ppt/tags/tag151.xml><?xml version="1.0" encoding="utf-8"?>
<p:tagLst xmlns:p="http://schemas.openxmlformats.org/presentationml/2006/main">
  <p:tag name="AS_UNIQUEID" val="255"/>
</p:tagLst>
</file>

<file path=ppt/tags/tag152.xml><?xml version="1.0" encoding="utf-8"?>
<p:tagLst xmlns:p="http://schemas.openxmlformats.org/presentationml/2006/main">
  <p:tag name="AS_UNIQUEID" val="263"/>
</p:tagLst>
</file>

<file path=ppt/tags/tag153.xml><?xml version="1.0" encoding="utf-8"?>
<p:tagLst xmlns:p="http://schemas.openxmlformats.org/presentationml/2006/main">
  <p:tag name="AS_UNIQUEID" val="120"/>
  <p:tag name="KSO_WM_BEAUTIFY_FLAG" val=""/>
</p:tagLst>
</file>

<file path=ppt/tags/tag15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5.xml><?xml version="1.0" encoding="utf-8"?>
<p:tagLst xmlns:p="http://schemas.openxmlformats.org/presentationml/2006/main">
  <p:tag name="AS_UNIQUEID" val="264"/>
</p:tagLst>
</file>

<file path=ppt/tags/tag156.xml><?xml version="1.0" encoding="utf-8"?>
<p:tagLst xmlns:p="http://schemas.openxmlformats.org/presentationml/2006/main">
  <p:tag name="AS_UNIQUEID" val="265"/>
  <p:tag name="KSO_WM_BEAUTIFY_FLAG" val=""/>
</p:tagLst>
</file>

<file path=ppt/tags/tag157.xml><?xml version="1.0" encoding="utf-8"?>
<p:tagLst xmlns:p="http://schemas.openxmlformats.org/presentationml/2006/main">
  <p:tag name="AS_UNIQUEID" val="266"/>
  <p:tag name="KSO_WM_BEAUTIFY_FLAG" val=""/>
</p:tagLst>
</file>

<file path=ppt/tags/tag158.xml><?xml version="1.0" encoding="utf-8"?>
<p:tagLst xmlns:p="http://schemas.openxmlformats.org/presentationml/2006/main">
  <p:tag name="AS_UNIQUEID" val="267"/>
</p:tagLst>
</file>

<file path=ppt/tags/tag15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0.xml><?xml version="1.0" encoding="utf-8"?>
<p:tagLst xmlns:p="http://schemas.openxmlformats.org/presentationml/2006/main">
  <p:tag name="AS_UNIQUEID" val="268"/>
</p:tagLst>
</file>

<file path=ppt/tags/tag161.xml><?xml version="1.0" encoding="utf-8"?>
<p:tagLst xmlns:p="http://schemas.openxmlformats.org/presentationml/2006/main">
  <p:tag name="AS_UNIQUEID" val="269"/>
  <p:tag name="KSO_WM_BEAUTIFY_FLAG" val=""/>
</p:tagLst>
</file>

<file path=ppt/tags/tag162.xml><?xml version="1.0" encoding="utf-8"?>
<p:tagLst xmlns:p="http://schemas.openxmlformats.org/presentationml/2006/main">
  <p:tag name="AS_UNIQUEID" val="270"/>
  <p:tag name="KSO_WM_BEAUTIFY_FLAG" val=""/>
</p:tagLst>
</file>

<file path=ppt/tags/tag163.xml><?xml version="1.0" encoding="utf-8"?>
<p:tagLst xmlns:p="http://schemas.openxmlformats.org/presentationml/2006/main">
  <p:tag name="AS_UNIQUEID" val="271"/>
  <p:tag name="TABLE_ENDDRAG_ORIGIN_RECT" val="945*449"/>
  <p:tag name="TABLE_ENDDRAG_RECT" val="5*90*945*449"/>
</p:tagLst>
</file>

<file path=ppt/tags/tag16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5.xml><?xml version="1.0" encoding="utf-8"?>
<p:tagLst xmlns:p="http://schemas.openxmlformats.org/presentationml/2006/main">
  <p:tag name="AS_UNIQUEID" val="272"/>
</p:tagLst>
</file>

<file path=ppt/tags/tag166.xml><?xml version="1.0" encoding="utf-8"?>
<p:tagLst xmlns:p="http://schemas.openxmlformats.org/presentationml/2006/main">
  <p:tag name="AS_UNIQUEID" val="179"/>
</p:tagLst>
</file>

<file path=ppt/tags/tag167.xml><?xml version="1.0" encoding="utf-8"?>
<p:tagLst xmlns:p="http://schemas.openxmlformats.org/presentationml/2006/main">
  <p:tag name="AS_UNIQUEID" val="273"/>
</p:tagLst>
</file>

<file path=ppt/tags/tag168.xml><?xml version="1.0" encoding="utf-8"?>
<p:tagLst xmlns:p="http://schemas.openxmlformats.org/presentationml/2006/main">
  <p:tag name="KSO_WM_BEAUTIFY_FLAG" val="#wm#"/>
  <p:tag name="KSO_WM_TEMPLATE_CATEGORY" val="custom"/>
  <p:tag name="KSO_WM_TEMPLATE_INDEX" val="20205081"/>
</p:tagLst>
</file>

<file path=ppt/tags/tag169.xml><?xml version="1.0" encoding="utf-8"?>
<p:tagLst xmlns:p="http://schemas.openxmlformats.org/presentationml/2006/main">
  <p:tag name="AS_UNIQUEID" val="274"/>
</p:tagLst>
</file>

<file path=ppt/tags/tag170.xml><?xml version="1.0" encoding="utf-8"?>
<p:tagLst xmlns:p="http://schemas.openxmlformats.org/presentationml/2006/main">
  <p:tag name="AS_UNIQUEID" val="275"/>
</p:tagLst>
</file>

<file path=ppt/tags/tag171.xml><?xml version="1.0" encoding="utf-8"?>
<p:tagLst xmlns:p="http://schemas.openxmlformats.org/presentationml/2006/main">
  <p:tag name="AS_UNIQUEID" val="276"/>
</p:tagLst>
</file>

<file path=ppt/tags/tag172.xml><?xml version="1.0" encoding="utf-8"?>
<p:tagLst xmlns:p="http://schemas.openxmlformats.org/presentationml/2006/main">
  <p:tag name="AS_UNIQUEID" val="277"/>
</p:tagLst>
</file>

<file path=ppt/tags/tag173.xml><?xml version="1.0" encoding="utf-8"?>
<p:tagLst xmlns:p="http://schemas.openxmlformats.org/presentationml/2006/main">
  <p:tag name="AS_UNIQUEID" val="278"/>
  <p:tag name="TABLE_ENDDRAG_ORIGIN_RECT" val="945*294"/>
  <p:tag name="TABLE_ENDDRAG_RECT" val="5*42*945*294"/>
</p:tagLst>
</file>

<file path=ppt/tags/tag174.xml><?xml version="1.0" encoding="utf-8"?>
<p:tagLst xmlns:p="http://schemas.openxmlformats.org/presentationml/2006/main">
  <p:tag name="AS_UNIQUEID" val="279"/>
</p:tagLst>
</file>

<file path=ppt/tags/tag175.xml><?xml version="1.0" encoding="utf-8"?>
<p:tagLst xmlns:p="http://schemas.openxmlformats.org/presentationml/2006/main">
  <p:tag name="AS_UNIQUEID" val="280"/>
</p:tagLst>
</file>

<file path=ppt/tags/tag176.xml><?xml version="1.0" encoding="utf-8"?>
<p:tagLst xmlns:p="http://schemas.openxmlformats.org/presentationml/2006/main">
  <p:tag name="AS_UNIQUEID" val="281"/>
</p:tagLst>
</file>

<file path=ppt/tags/tag177.xml><?xml version="1.0" encoding="utf-8"?>
<p:tagLst xmlns:p="http://schemas.openxmlformats.org/presentationml/2006/main">
  <p:tag name="AS_UNIQUEID" val="282"/>
</p:tagLst>
</file>

<file path=ppt/tags/tag178.xml><?xml version="1.0" encoding="utf-8"?>
<p:tagLst xmlns:p="http://schemas.openxmlformats.org/presentationml/2006/main">
  <p:tag name="AS_UNIQUEID" val="283"/>
</p:tagLst>
</file>

<file path=ppt/tags/tag179.xml><?xml version="1.0" encoding="utf-8"?>
<p:tagLst xmlns:p="http://schemas.openxmlformats.org/presentationml/2006/main">
  <p:tag name="AS_UNIQUEID" val="284"/>
</p:tagLst>
</file>

<file path=ppt/tags/tag180.xml><?xml version="1.0" encoding="utf-8"?>
<p:tagLst xmlns:p="http://schemas.openxmlformats.org/presentationml/2006/main">
  <p:tag name="AS_UNIQUEID" val="285"/>
</p:tagLst>
</file>

<file path=ppt/tags/tag181.xml><?xml version="1.0" encoding="utf-8"?>
<p:tagLst xmlns:p="http://schemas.openxmlformats.org/presentationml/2006/main">
  <p:tag name="AS_UNIQUEID" val="286"/>
</p:tagLst>
</file>

<file path=ppt/tags/tag182.xml><?xml version="1.0" encoding="utf-8"?>
<p:tagLst xmlns:p="http://schemas.openxmlformats.org/presentationml/2006/main">
  <p:tag name="AS_UNIQUEID" val="287"/>
</p:tagLst>
</file>

<file path=ppt/tags/tag183.xml><?xml version="1.0" encoding="utf-8"?>
<p:tagLst xmlns:p="http://schemas.openxmlformats.org/presentationml/2006/main">
  <p:tag name="AS_UNIQUEID" val="288"/>
</p:tagLst>
</file>

<file path=ppt/tags/tag184.xml><?xml version="1.0" encoding="utf-8"?>
<p:tagLst xmlns:p="http://schemas.openxmlformats.org/presentationml/2006/main">
  <p:tag name="AS_UNIQUEID" val="289"/>
</p:tagLst>
</file>

<file path=ppt/tags/tag185.xml><?xml version="1.0" encoding="utf-8"?>
<p:tagLst xmlns:p="http://schemas.openxmlformats.org/presentationml/2006/main">
  <p:tag name="AS_UNIQUEID" val="290"/>
</p:tagLst>
</file>

<file path=ppt/tags/tag186.xml><?xml version="1.0" encoding="utf-8"?>
<p:tagLst xmlns:p="http://schemas.openxmlformats.org/presentationml/2006/main">
  <p:tag name="AS_UNIQUEID" val="291"/>
</p:tagLst>
</file>

<file path=ppt/tags/tag187.xml><?xml version="1.0" encoding="utf-8"?>
<p:tagLst xmlns:p="http://schemas.openxmlformats.org/presentationml/2006/main">
  <p:tag name="AS_UNIQUEID" val="292"/>
</p:tagLst>
</file>

<file path=ppt/tags/tag188.xml><?xml version="1.0" encoding="utf-8"?>
<p:tagLst xmlns:p="http://schemas.openxmlformats.org/presentationml/2006/main">
  <p:tag name="AS_UNIQUEID" val="293"/>
</p:tagLst>
</file>

<file path=ppt/tags/tag189.xml><?xml version="1.0" encoding="utf-8"?>
<p:tagLst xmlns:p="http://schemas.openxmlformats.org/presentationml/2006/main">
  <p:tag name="AS_UNIQUEID" val="369"/>
</p:tagLst>
</file>

<file path=ppt/tags/tag190.xml><?xml version="1.0" encoding="utf-8"?>
<p:tagLst xmlns:p="http://schemas.openxmlformats.org/presentationml/2006/main">
  <p:tag name="AS_UNIQUEID" val="294"/>
</p:tagLst>
</file>

<file path=ppt/tags/tag191.xml><?xml version="1.0" encoding="utf-8"?>
<p:tagLst xmlns:p="http://schemas.openxmlformats.org/presentationml/2006/main">
  <p:tag name="AS_UNIQUEID" val="295"/>
</p:tagLst>
</file>

<file path=ppt/tags/tag192.xml><?xml version="1.0" encoding="utf-8"?>
<p:tagLst xmlns:p="http://schemas.openxmlformats.org/presentationml/2006/main">
  <p:tag name="AS_UNIQUEID" val="296"/>
</p:tagLst>
</file>

<file path=ppt/tags/tag193.xml><?xml version="1.0" encoding="utf-8"?>
<p:tagLst xmlns:p="http://schemas.openxmlformats.org/presentationml/2006/main">
  <p:tag name="AS_UNIQUEID" val="297"/>
</p:tagLst>
</file>

<file path=ppt/tags/tag194.xml><?xml version="1.0" encoding="utf-8"?>
<p:tagLst xmlns:p="http://schemas.openxmlformats.org/presentationml/2006/main">
  <p:tag name="AS_UNIQUEID" val="298"/>
</p:tagLst>
</file>

<file path=ppt/tags/tag195.xml><?xml version="1.0" encoding="utf-8"?>
<p:tagLst xmlns:p="http://schemas.openxmlformats.org/presentationml/2006/main">
  <p:tag name="AS_UNIQUEID" val="299"/>
</p:tagLst>
</file>

<file path=ppt/tags/tag196.xml><?xml version="1.0" encoding="utf-8"?>
<p:tagLst xmlns:p="http://schemas.openxmlformats.org/presentationml/2006/main">
  <p:tag name="AS_UNIQUEID" val="300"/>
</p:tagLst>
</file>

<file path=ppt/tags/tag197.xml><?xml version="1.0" encoding="utf-8"?>
<p:tagLst xmlns:p="http://schemas.openxmlformats.org/presentationml/2006/main">
  <p:tag name="AS_UNIQUEID" val="301"/>
</p:tagLst>
</file>

<file path=ppt/tags/tag198.xml><?xml version="1.0" encoding="utf-8"?>
<p:tagLst xmlns:p="http://schemas.openxmlformats.org/presentationml/2006/main">
  <p:tag name="AS_UNIQUEID" val="302"/>
</p:tagLst>
</file>

<file path=ppt/tags/tag199.xml><?xml version="1.0" encoding="utf-8"?>
<p:tagLst xmlns:p="http://schemas.openxmlformats.org/presentationml/2006/main">
  <p:tag name="AS_UNIQUEID" val="303"/>
</p:tagLst>
</file>

<file path=ppt/tags/tag200.xml><?xml version="1.0" encoding="utf-8"?>
<p:tagLst xmlns:p="http://schemas.openxmlformats.org/presentationml/2006/main">
  <p:tag name="AS_UNIQUEID" val="304"/>
</p:tagLst>
</file>

<file path=ppt/tags/tag201.xml><?xml version="1.0" encoding="utf-8"?>
<p:tagLst xmlns:p="http://schemas.openxmlformats.org/presentationml/2006/main">
  <p:tag name="AS_UNIQUEID" val="305"/>
</p:tagLst>
</file>

<file path=ppt/tags/tag202.xml><?xml version="1.0" encoding="utf-8"?>
<p:tagLst xmlns:p="http://schemas.openxmlformats.org/presentationml/2006/main">
  <p:tag name="AS_UNIQUEID" val="306"/>
</p:tagLst>
</file>

<file path=ppt/tags/tag203.xml><?xml version="1.0" encoding="utf-8"?>
<p:tagLst xmlns:p="http://schemas.openxmlformats.org/presentationml/2006/main">
  <p:tag name="AS_UNIQUEID" val="307"/>
</p:tagLst>
</file>

<file path=ppt/tags/tag204.xml><?xml version="1.0" encoding="utf-8"?>
<p:tagLst xmlns:p="http://schemas.openxmlformats.org/presentationml/2006/main">
  <p:tag name="AS_UNIQUEID" val="308"/>
</p:tagLst>
</file>

<file path=ppt/tags/tag205.xml><?xml version="1.0" encoding="utf-8"?>
<p:tagLst xmlns:p="http://schemas.openxmlformats.org/presentationml/2006/main">
  <p:tag name="AS_UNIQUEID" val="309"/>
</p:tagLst>
</file>

<file path=ppt/tags/tag206.xml><?xml version="1.0" encoding="utf-8"?>
<p:tagLst xmlns:p="http://schemas.openxmlformats.org/presentationml/2006/main">
  <p:tag name="AS_UNIQUEID" val="310"/>
</p:tagLst>
</file>

<file path=ppt/tags/tag207.xml><?xml version="1.0" encoding="utf-8"?>
<p:tagLst xmlns:p="http://schemas.openxmlformats.org/presentationml/2006/main">
  <p:tag name="AS_UNIQUEID" val="311"/>
</p:tagLst>
</file>

<file path=ppt/tags/tag208.xml><?xml version="1.0" encoding="utf-8"?>
<p:tagLst xmlns:p="http://schemas.openxmlformats.org/presentationml/2006/main">
  <p:tag name="AS_UNIQUEID" val="312"/>
</p:tagLst>
</file>

<file path=ppt/tags/tag209.xml><?xml version="1.0" encoding="utf-8"?>
<p:tagLst xmlns:p="http://schemas.openxmlformats.org/presentationml/2006/main">
  <p:tag name="AS_UNIQUEID" val="445"/>
</p:tagLst>
</file>

<file path=ppt/tags/tag210.xml><?xml version="1.0" encoding="utf-8"?>
<p:tagLst xmlns:p="http://schemas.openxmlformats.org/presentationml/2006/main">
  <p:tag name="AS_UNIQUEID" val="446"/>
</p:tagLst>
</file>

<file path=ppt/tags/tag2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画廊">
  <a:themeElements>
    <a:clrScheme name="画廊">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画廊">
      <a:majorFont>
        <a:latin typeface="Gill Sans MT"/>
        <a:ea typeface="Gill Sans M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Gill Sans MT"/>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画廊">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19</Slides>
  <Notes>0</Notes>
  <TotalTime>1</TotalTime>
  <HiddenSlides>1</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Gill Sans MT</vt:lpstr>
      <vt:lpstr>汉仪颜楷简</vt:lpstr>
      <vt:lpstr>微软雅黑</vt:lpstr>
      <vt:lpstr>楷体</vt:lpstr>
      <vt:lpstr>黑体</vt:lpstr>
      <vt:lpstr>宋体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2024-09-25T06:46:17.539</cp:lastPrinted>
  <dcterms:created xsi:type="dcterms:W3CDTF">2024-09-24T22:46:17Z</dcterms:created>
  <dcterms:modified xsi:type="dcterms:W3CDTF">2024-09-24T22:46:19Z</dcterms:modified>
</cp:coreProperties>
</file>