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261B4-77CD-4A6C-92BD-389C66287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3F98B-C0F5-47EA-A03C-534827AB2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C5793-F070-4B72-8C42-44344DD61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4A9FDC-D24C-4F95-B402-7C9AD416C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683ADB-29E8-482E-899E-2168A58E2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4D4E8A-8103-4EEA-85D8-BE0459DE3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5314A7-8938-4E38-A945-6CFA5B000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4EAD4-17AD-4AC1-840A-D8172A1FB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685D1-9F24-452E-96AA-E57AD5078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FC94A-8DA0-4582-84BB-7AD87B97B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0DB28-83EF-413D-ACB9-EAB6C00F3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54111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平面向量的模夹角和共线关系的计算与判定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平面向量基本概念回顾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平面向量模长计算技巧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平面向量夹角计算与判定方法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平面向量共线关系判定技巧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综合应用：平面向量在几何问题中运用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平面向量基本概念回顾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向量是有大小和方向的量，用有向线段表示，有向线段的长度表示向量的大小，箭头所指的方向表示向量的方向。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向量表示方法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印刷体记作粗体的字母（如a、b、u、v），书写时在字母顶上加一小箭头“→”，如果给定向量的起点A和终点B，可将向量记作AB（并于顶上加→）。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625" r="25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向量定义及表示方法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50" r="17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向量加法满足平行四边形法则和三角形法则，即两个向量相加时，以表示这两个向量的有向线段为邻边作平行四边形，这两个邻边之间的对角线就代表合向量的大小和方向。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实数λ和向量a的乘积是一个向量，记作λa，且∣λa∣=∣λ∣·∣a∣，当λ＞0时，λa与a同方向；当λ＜0时，λa与a反方向；当λ=0时，λa=0，方向任意。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数乘运算规则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向量加法与数乘运算规则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向量的模长即该向量的长度，是一个非负实数，记作|a|。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对于平面直角坐标系中的任意一点P(x,y)，它与原点O(0,0)构成的向量OP的模长|OP|可以通过公式|OP|=√(x²+y²)来计算。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向量模长计算公式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模长计算公式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向量模长定义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75" r="188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在平行四边形中，两条相邻的边可以表示为两个向量，而平行四边形的对角线则可以表示为这两个向量的和。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平行四边形中的向量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在三角形中，任意两边之和等于第三边所对应的向量，同时任意两边之差等于第三边所对应向量的相反向量。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三角形中的向量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在多边形中，可以通过向量的加法和数乘运算来求解多边形的边长、角度等问题。同时，向量的共线、垂直等关系也可以用来判断多边形的形状和性质。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多边形中的向量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常见平面几何图形中向量应用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平面向量模长计算技巧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对于平面向量，可以将其表示为坐标形式，如向量a可以表示为(x,y)。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利用坐标表示法，向量的模长可以通过公式|a|=√(x^2+y^2)来计算。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在具体计算时，可以根据向量的坐标值代入公式进行简化计算。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3194" r="3319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坐标表示法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模长公式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简化计算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利用坐标表示法求模长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4" r="1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利用三角形法则求模长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三角形法则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对于两个向量a和b，可以将它们首尾相接构成一个三角形，然后通过求解三角形的边长来求解向量的模长。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余弦定理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在三角形中，可以利用余弦定理c^2=a^2+b^2-2abcosC来求解边长，其中C为a与b的夹角。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向量表示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在计算时，需要将向量表示为起点和终点的坐标形式，然后利用余弦定理求解模长。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对于两个向量a和b，可以将它们作为相邻两边构成一个平行四边形，然后通过求解平行四边形的对角线长度来求解向量的模长。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平行四边形法则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平行四边形的对角线长度可以通过公式|a+b|=√(|a|^2+2abcosθ+|b|^2)来计算，其中θ为a与b的夹角。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公式推导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在计算时，需要注意向量加法的规则，即先将向量a和b分别表示为坐标形式，然后进行坐标相加得到新的向量坐标。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利用平行四边形法则求模长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在计算过程中，需要注意精度控制问题，避免因为精度损失导致计算结果不准确。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  <a:ln w="3143">
            <a:solidFill>
              <a:schemeClr val="accent3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  <a:ln w="3143">
            <a:solidFill>
              <a:schemeClr val="accent3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在进行模长计算时，需要确保所使用的单位是一致的，避免出现单位不匹配的情况。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对于一些特殊情况，如向量为零向量或模长为0的情况，需要进行特殊处理避免出现错误结果。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在实际应用中，还需要考虑向量的方向、起点和终点等因素对模长计算的影响。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单位统一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精度控制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实际应用考虑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实际应用中模长计算注意事项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平面向量夹角计算与判定方法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2" r="316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28" r="287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两非零向量之间的狭窄或宽阔程度的一个单位，通常用角度来表示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夹角定义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两向量的夹角范围为[0, π]，当夹角为0时，两向量同向共线；当夹角为π时，两向量反向共线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夹角性质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夹角定义及性质回顾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https://d.book118.com/258054111031006035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2024-09-13T22:18:49.590</cp:lastPrinted>
  <dcterms:created xsi:type="dcterms:W3CDTF">2024-09-13T14:18:49Z</dcterms:created>
  <dcterms:modified xsi:type="dcterms:W3CDTF">2024-09-13T14:18:51Z</dcterms:modified>
</cp:coreProperties>
</file>