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FEDCF-08A7-4C11-8D9C-DB01BF5DA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5CC6F-5E98-48BA-B14B-FF59D71DE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C3F4-FB7B-46C6-86F9-AF47F78E7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22CF4-D2B8-483E-B5B1-1E430BE6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B4F12-B7A4-4D99-93E1-05F4D58AB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D5D88-11E5-409F-9D60-0F2B2A032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8C69B-EEE5-4AB8-8CE2-853157424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D7818-154A-4D0C-9765-0B7B59E0C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CCB3F-AEEC-4C8B-BD9D-DD4681CF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03803-B56B-4309-9177-E3276BD50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10EC2-CC7F-459D-A49B-7D24709DE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4114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圆的周长的说课方案设计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引入话题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圆的周长的计算方法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与其他图形的比较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引入话题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96" r="107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圆的周长是指围绕圆的一周的长度。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圆的周长可以用数学符号表示为C，其计算公式为C=2πr，其中r为圆的半径。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什么是圆的周长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圆的周长是几何学中最基本的概念之一，是圆的基本属性之一。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圆的周长在几何学中有着广泛的应用，如在建筑设计、机械制造、道路铺设等领域。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为什么研究圆的周长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早在古希腊时代，数学家就已经开始研究圆的周长，并给出了计算公式。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在现代，圆的周长仍然有着广泛的应用，如在物理学、工程学、天文学等领域。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历史背景与现实应用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08" r="1370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定义与公式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圆的周长的定义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圆的周长是指围绕圆周的一条线段的长度。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4371944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圆的周长通常用字母C表示。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圆的周长公式为：C = π × d，其中d为圆的直径。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π是一个数学常数，约等于3.14159。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圆的周长公式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圆的周长，单位为长度单位，如厘米、米等。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圆周率，是一个无量纲的常数。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圆的直径，单位为长度单位，如厘米、米等。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公式中各符号的含义及单位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圆的周长的计算方法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4226" y="2429860"/>
            <a:ext cx="3263018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总结词：简洁高效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08528" y="2429860"/>
            <a:ext cx="3289246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详细描述：通过引入圆周率π，将圆的周长表示为直径与π的乘积，即C=πd，其中C为圆的周长，d为圆的直径。该公式简洁明了，学生可以迅速掌握，并能够快速进行计算。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226" y="176330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利用公式计算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形象化认知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将圆进行等分，每个等分点连接圆心，形成若干个三角形。每个三角形的底边是圆的半径，高就是圆的直径。这样，圆的周长就被分解成了若干个三角形的底边之和。这种认知方式形象生动，有助于学生更好地理解圆的周长的本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圆的整体认知和部分认知的结合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https://d.book118.com/258054114124006032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2024-09-10T10:57:47.034</cp:lastPrinted>
  <dcterms:created xsi:type="dcterms:W3CDTF">2024-09-10T02:57:47Z</dcterms:created>
  <dcterms:modified xsi:type="dcterms:W3CDTF">2024-09-10T02:57:48Z</dcterms:modified>
</cp:coreProperties>
</file>