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AC3A6-E3D4-4240-8569-D510535E1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AA9EE-DE5D-45EA-8886-F03BE13CD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73FE3-1062-453F-96EB-59B7D8698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EA262-9A3F-4722-A774-3B0A7736C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65ED85-D93D-49D1-91EA-577B19A6D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BBB26-1E5F-4D15-8B7D-ADF76BA99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CA65B-EDA1-48C0-B0C2-5362ACA39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5D769-FB7E-4D87-AD0C-A4D09B5AB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1A22A-B825-412A-A776-9BF3CFED4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331E9-7259-4626-A3ED-BD0A7B08E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77A8C-8CF0-43AE-AC55-8E0162FFC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6006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五客房服务\n## 1.客房服务概述及重要性\n### 1.1客房服务的定义与范围\n### 1.2客房服务在酒店运营中的作用\n### 1.3客房服务质量对客户满意度的影响\n## 2.客房服务流程与标准\n### 2.1客房服务接待流程与标准\n### 2.2客房清洁与维护流程与标准\n### 2.3客房送餐与客房用品供应流程与标准\n## 3.客房服务质量控制与提升\n### 3.1客房服务质量控制的方法与技巧\n### 3.2客房服务培训与员工素质提升\n### 3.3客房服务创新与个性化服务提供\n## 4.客房服务投诉处理与改进\n### 4.1客房服务投诉的原因分析与处理策略\n### 4.2客房服务投诉处理流程与技巧\n### 4.3客房服务投诉改进措施与持续优化\n## 5.客房服务团队协作与沟通\n### 5.1客房服务团队协作的重要性与实现\n### 5.2客房服务沟通技巧与有效信息传递\n### 5.3客房服务团队协作与沟通的案例分析与实践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项目五客房服务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客房服务概述及重要性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8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8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客房服务是指酒店为客人提供的住宿期间的各种服务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包括客房清洁、客房送餐、客房用品供应等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这些服务旨在满足客人的基本需求和舒适度</a:t>
                </a:r>
                <a:endParaRPr/>
              </a:p>
            </p:txBody>
          </p:sp>
          <p:pic>
            <p:nvPicPr>
              <p:cNvPr id="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8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8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客房服务的范围广泛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从客人入住到离店，酒店需要提供一系列的服务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包括客房预订、入住接待、客房清洁、餐饮服务、行李服务等</a:t>
                </a:r>
                <a:endParaRPr/>
              </a:p>
            </p:txBody>
          </p:sp>
          <p:pic>
            <p:nvPicPr>
              <p:cNvPr id="8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9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9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客房服务是酒店运营的重要组成部分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优质的服务可以提高客人的满意度和忠诚度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有助于提高酒店的口碑和市场份额</a:t>
                </a:r>
                <a:endParaRPr/>
              </a:p>
            </p:txBody>
          </p:sp>
          <p:pic>
            <p:nvPicPr>
              <p:cNvPr id="9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客房服务的定义与范围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9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9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客房服务是酒店的核心业务之一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优质的客房服务可以为酒店带来稳定的客源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提高酒店的入住率和客户满意度</a:t>
                </a:r>
                <a:endParaRPr/>
              </a:p>
            </p:txBody>
          </p:sp>
          <p:sp>
            <p:nvSpPr>
              <p:cNvPr id="10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0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客房服务可以提升酒店的整体形象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优质的服务可以让客人留下深刻的印象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有助于提高酒店的口碑和品牌形象</a:t>
                </a:r>
                <a:endParaRPr/>
              </a:p>
            </p:txBody>
          </p:sp>
          <p:sp>
            <p:nvSpPr>
              <p:cNvPr id="10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0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客房服务可以降低酒店的运营成本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通过提供高效、优质的服务，可以减少客人的投诉和退款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降低酒店的运营成本和人力资源成本</a:t>
                </a:r>
                <a:endParaRPr/>
              </a:p>
            </p:txBody>
          </p:sp>
          <p:sp>
            <p:nvSpPr>
              <p:cNvPr id="11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客房服务在酒店运营中的作用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客房服务质量直接影响客户的满意度</a:t>
                </a:r>
                <a:endParaRPr/>
              </a:p>
            </p:txBody>
          </p:sp>
          <p:sp>
            <p:nvSpPr>
              <p:cNvPr id="1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优质的服务可以让客人感到舒适和满意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提高客人的忠诚度和回头率</a:t>
                </a:r>
                <a:endParaRPr/>
              </a:p>
            </p:txBody>
          </p:sp>
        </p:grpSp>
        <p:grpSp>
          <p:nvGrpSpPr>
            <p:cNvPr id="11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客房服务质量影响酒店的口碑</a:t>
                </a:r>
                <a:endParaRPr/>
              </a:p>
            </p:txBody>
          </p:sp>
          <p:sp>
            <p:nvSpPr>
              <p:cNvPr id="1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优质的服务可以提高酒店的口碑和品牌形象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吸引更多的潜在客户和提高酒店的竞争力</a:t>
                </a:r>
                <a:endParaRPr/>
              </a:p>
            </p:txBody>
          </p:sp>
        </p:grpSp>
        <p:grpSp>
          <p:nvGrpSpPr>
            <p:cNvPr id="12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客房服务质量影响酒店的运营业绩</a:t>
                </a:r>
                <a:endParaRPr/>
              </a:p>
            </p:txBody>
          </p:sp>
          <p:sp>
            <p:nvSpPr>
              <p:cNvPr id="1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高质量的客房服务可以提高酒店的入住率和客户满意度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有助于提高酒店的营收和利润</a:t>
                </a:r>
                <a:endParaRPr/>
              </a:p>
            </p:txBody>
          </p:sp>
        </p:grpSp>
      </p:grpSp>
      <p:pic>
        <p:nvPicPr>
          <p:cNvPr id="12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客房服务质量对客户满意度的影响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2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2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2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客房服务流程与标准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3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客房服务接待流程包括迎接客人、办理入住手续、引导客人入住等</a:t>
                </a:r>
                <a:endParaRPr/>
              </a:p>
            </p:txBody>
          </p:sp>
          <p:sp>
            <p:nvSpPr>
              <p:cNvPr id="14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迎接客人：酒店员工应热情、礼貌地迎接客人，为客人提供优质的服务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办理入住手续：员工应迅速、准确地办理入住手续，确保客人顺利入住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引导客人入住：员工应引导客人到达房间，介绍房间设施和服务，确保客人满意</a:t>
                </a:r>
                <a:endParaRPr/>
              </a:p>
            </p:txBody>
          </p:sp>
        </p:grpSp>
        <p:grpSp>
          <p:nvGrpSpPr>
            <p:cNvPr id="14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客房服务接待标准包括微笑服务、快速办理、专业介绍等</a:t>
                </a:r>
                <a:endParaRPr/>
              </a:p>
            </p:txBody>
          </p:sp>
          <p:sp>
            <p:nvSpPr>
              <p:cNvPr id="1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微笑服务：员工应保持微笑，让客人感到亲切和舒适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快速办理：员工应提高办理入住手续的速度，减少客人等待时间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专业介绍：员工应熟悉房间设施和服务，为客人提供专业、准确的建议</a:t>
                </a:r>
                <a:endParaRPr/>
              </a:p>
            </p:txBody>
          </p:sp>
          <p:sp>
            <p:nvSpPr>
              <p:cNvPr id="14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客房服务接待流程与标准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客房清洁与维护流程包括日常清洁、定期维护和紧急处理等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日常清洁：员工应每天对客房进行清洁，确保房间整洁、卫生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定期维护：员工应定期对客房设施进行维护，确保设施正常运行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紧急处理：员工应对客人的投诉和需求进行及时处理，确保客人满意</a:t>
                </a:r>
                <a:endParaRPr/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客房清洁与维护标准包括清洁彻底、维护及时、处理迅速等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清洁彻底：员工应确保客房的每个角落都清洁到位，无卫生死角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维护及时：员工应定期对客房设施进行检查和维护，确保设施正常运行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处理迅速：员工应对客人的投诉和需求迅速作出反应，确保客人满意</a:t>
                </a:r>
                <a:endParaRPr/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客房清洁与维护流程与标准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客房送餐与客房用品供应流程包括点餐、送餐、用品补充等</a:t>
                </a:r>
                <a:endParaRPr/>
              </a:p>
            </p:txBody>
          </p:sp>
          <p:sp>
            <p:nvSpPr>
              <p:cNvPr id="16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点餐：员工应热情、耐心地回答客人的问题，为客人提供丰富的餐饮选择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送餐：员工应保证餐品的品质和送餐的速度，确保客人满意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用品补充：员工应及时为客人补充客房用品，确保客人需求得到满足</a:t>
                </a:r>
                <a:endParaRPr/>
              </a:p>
            </p:txBody>
          </p:sp>
        </p:grpSp>
        <p:grpSp>
          <p:nvGrpSpPr>
            <p:cNvPr id="16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客房送餐与客房用品供应标准包括菜单丰富、送餐快捷、用品齐全等</a:t>
                </a:r>
                <a:endParaRPr/>
              </a:p>
            </p:txBody>
          </p:sp>
          <p:sp>
            <p:nvSpPr>
              <p:cNvPr id="1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菜单丰富：酒店应提供丰富多样的菜品和饮料，满足不同客人的需求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送餐快捷：员工应提高送餐速度，确保餐品在短时间内送达客人手中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用品齐全：酒店应提供齐全、高质量的客房用品，满足客人的需求</a:t>
                </a:r>
                <a:endParaRPr/>
              </a:p>
            </p:txBody>
          </p:sp>
          <p:sp>
            <p:nvSpPr>
              <p:cNvPr id="17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客房送餐与客房用品供应流程与标准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客房服务质量控制与提升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客房服务质量控制的方法包括制定服务标准、培训员工、定期检查等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制定服务标准：酒店应制定明确、具体的服务标准，为员工提供指导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培训员工：酒店应定期对员工进行培训，提高员工的服务水平和专业素养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定期检查：酒店应定期对客房服务质量进行检查，发现问题及时整改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客房服务质量控制的技巧包括观察客人需求、倾听客人意见、及时处理投诉等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观察客人需求：员工应关注客人的需求，主动提供服务，确保客人满意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倾听客人意见：员工应耐心倾听客人的意见和建议，及时改进服务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及时处理投诉：酒店应迅速处理客人的投诉，采取措施解决问题，确保客人满意</a:t>
            </a:r>
            <a:endParaRPr/>
          </a:p>
        </p:txBody>
      </p:sp>
      <p:sp>
        <p:nvSpPr>
          <p:cNvPr id="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客房服务质量控制的方法与技巧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https://d.book118.com/258056006004006042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项目五客房服务</vt:lpstr>
      <vt:lpstr>客房服务概述及重要性</vt:lpstr>
      <vt:lpstr>PowerPoint Presentation</vt:lpstr>
      <vt:lpstr>PowerPoint Presentation</vt:lpstr>
      <vt:lpstr>PowerPoint Presentation</vt:lpstr>
      <vt:lpstr>客房服务流程与标准</vt:lpstr>
      <vt:lpstr>PowerPoint Presentation</vt:lpstr>
      <vt:lpstr>PowerPoint Presentation</vt:lpstr>
      <vt:lpstr>PowerPoint Presentation</vt:lpstr>
      <vt:lpstr>客房服务质量控制与提升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2024-09-20T23:25:12.719</cp:lastPrinted>
  <dcterms:created xsi:type="dcterms:W3CDTF">2024-09-20T15:25:12Z</dcterms:created>
  <dcterms:modified xsi:type="dcterms:W3CDTF">2024-09-20T15:25:14Z</dcterms:modified>
</cp:coreProperties>
</file>