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F6053-8A66-45D6-B36F-B289A87EB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850D5-740E-4BBB-8BA5-C5FF06C1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3F1F3-34BE-4741-AA66-9D09ADB3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4AF71-D0A6-45A6-8CCB-F9CC46C5F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F682A7-36D1-4441-8994-9A04FB2A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56BE1-AE4A-4F55-8387-669794795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11F84-8430-4323-842F-377BC6B3F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A0B09-6F84-4F81-8F5A-D3C0FA25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F44BE-A1EA-4379-95D2-2B6825120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30490-1BA3-4EB8-B68B-52A471825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1A5EB-B442-42CB-A087-DD2C28CD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6022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文化创意产业与数字娱乐平台发展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数字娱乐平台发展现状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文化创意产业与数字娱乐平台融合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随着全球化和数字化的推进，文化创意产业逐渐成为经济增长的重要引擎，涉及影视制作、出版、音乐、艺术、设计等领域。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数字技术的不断创新和应用，推动了数字娱乐平台的迅速崛起，如视频网站、游戏平台、社交媒体等，为文化创意产业提供了更广阔的发展空间。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数字娱乐平台崛起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文化创意产业与数字娱乐平台的结合，促进了产业间的融合与创新，推动了新业态、新模式的不断涌现。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产业融合与创新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本报告旨在分析文化创意产业与数字娱乐平台的发展现状、趋势和挑战，提出相应的策略建议，以促进产业的持续健康发展。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本报告涵盖了文化创意产业和数字娱乐平台的多个领域，包括影视制作、出版、音乐、游戏、社交媒体等，以及相关的政策法规、技术创新、市场竞争等方面。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13" r="28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文化创意产业是指依靠个人或团队的创新思维、技能和天赋，通过开发、利用知识产权，创造财富和就业机会的产业。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根据行业属性和特点，文化创意产业可分为影视制作、出版、音乐、美术、设计、广告、演艺、网络文化等。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18" r="149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76" r="190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包括艺术家、设计师、创作者等进行的原创性艺术创作。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将创意转化为具体的产品或服务，如电影、电视剧、音乐、图书等。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通过广告、宣传、推广等手段，将产品或服务推向市场，吸引消费者。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基于原创内容开发周边产品，如玩具、服装、文具等。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创意生成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内容制作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营销推广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衍生产品开发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文化创意产业已成为全球经济的重要组成部分，市场规模不断扩大。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随着科技的发展和消费者需求的变化，文化创意产业将继续保持快速增长态势，特别是在数字娱乐平台领域。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数字娱乐平台发展现状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以抖音、快手为代表，提供用户创作和分享短视频的平台，内容涵盖音乐、舞蹈、知识、搞笑等各个领域。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包括腾讯游戏、网易游戏等大型游戏公司提供的游戏平台，以及Steam、Epic Games等国际知名游戏平台，为用户提供丰富多样的游戏体验。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网络直播平台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斗鱼、虎牙等直播平台为用户提供游戏直播、娱乐直播等内容，满足用户的互动娱乐需求。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主要平台介绍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数字娱乐平台的用户规模不断扩大，尤其是短视频和游戏平台，用户数量已经突破亿级。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用户规模庞大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75" r="4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随着数字娱乐内容的丰富和用户体验的提升，用户在数字娱乐平台上的使用时长不断增加。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使用时长增加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越来越多的用户愿意为优质的数字娱乐内容付费，推动了数字娱乐平台的商业化进程。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付费意愿提高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用户规模与使用习惯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UGC（用户生成内容）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数字娱乐平台鼓励用户创作和分享内容，形成了庞大的UGC内容库，为平台提供了源源不断的内容资源。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PGC（专业生产内容）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除了用户生成内容外，数字娱乐平台还积极与专业的内容生产机构合作，提供高质量的PGC内容，满足用户的多元化需求。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数字娱乐平台通过社交媒体等渠道进行内容传播，扩大了内容的覆盖范围和影响力。同时，用户也可以通过社交媒体分享自己喜欢的内容，形成了内容的二次传播。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内容生产与传播方式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文化创意产业与数字娱乐平台融合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https://d.book118.com/258056022055006043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2024-09-22T23:13:11.357</cp:lastPrinted>
  <dcterms:created xsi:type="dcterms:W3CDTF">2024-09-22T15:13:11Z</dcterms:created>
  <dcterms:modified xsi:type="dcterms:W3CDTF">2024-09-22T15:13:13Z</dcterms:modified>
</cp:coreProperties>
</file>