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FD2B2-F84C-4BEC-9B59-CE1C8B79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DE7DB-7285-4683-AE34-ED8BC1EE8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3019C-F8FF-47E8-8487-C90AAD560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89921-A62E-4709-8EE0-B0691C699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D8392-6105-4B24-A54F-6C6DE977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3F186-C10C-41B9-B842-185EBBD13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46080-73C3-41D6-924D-30CAAA2F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15D7A-C9D3-42A4-A0E4-01FC23EE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4936B-5D49-4F6A-B36C-044E583F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71D67-0D8E-410A-A766-5D8AB993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F28A9-6FB1-42B6-B0A9-4810174F2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713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产品成本管理解决方案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产品成本构成分析</a:t>
            </a:r>
          </a:p>
          <a:p>
            <a:r>
              <a:t>产品成本核算方法</a:t>
            </a:r>
          </a:p>
          <a:p>
            <a:r>
              <a:t>产品成本控制策略</a:t>
            </a:r>
          </a:p>
          <a:p>
            <a:r>
              <a:t>产品成本降低途径</a:t>
            </a:r>
          </a:p>
          <a:p>
            <a:r>
              <a:t>产品成本信息化解决方案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降低成本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通过有效的成本管理，降低产品成本，提高企业盈利能力。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提升竞争力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在激烈的市场竞争中，降低产品成本有助于企业在价格上获得优势，提升市场竞争力。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促进企业发展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通过成本管理，企业可以更好地掌控自身经济状况，为企业的可持续发展提供有力支持。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物流成本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通过优化运输方式、提高仓储效率等方式降低物流成本。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原材料采购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通过优化采购流程、选择合适的供应商等方式降低原材料成本。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生产成本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包括直接人工、直接材料和制造费用等方面的控制和管理。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销售费用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通过合理制定销售策略、降低销售环节的成本等方式控制销售费用。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管理费用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通过提高管理效率、优化管理流程等方式降低管理费用。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解决方案的范围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产品成本构成分析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76" b="6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直接材料成本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原材料采购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包括主要原材料、辅助材料、外购半成品等。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运输和仓储费用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涉及原材料的运输、装卸、保险和仓储等费用。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材料消耗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生产过程中的直接材料消耗，如废品、损耗等。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工资和奖金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直接参与产品生产的工人工资、奖金和津贴。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劳动保护费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用于保障工人劳动安全的费用，如劳保用品、安全培训等。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社会保险和福利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包括养老保险、医疗保险、失业保险等。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直接人工成本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折旧费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生产设备的折旧费用。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维修费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设备维修和保养的费用。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动力费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生产过程中的水、电、气等动力消耗费用。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生产管理人员工资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生产管理人员的工资和奖金。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制造费用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销售费用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管理费用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财务费用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研发费用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期间费用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包括销售人员工资、广告费、促销费等。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包括利息支出、手续费、汇兑损益等。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企业管理人员的工资、办公费、差旅费等。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用于产品研发的费用，如研发人员工资、试验费等。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产品成本核算方法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以产品品种作为成本计算对象：按照不同品种分别归集生产费用，计算产品成本。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适用于大量大批单步骤生产：如发电、采掘等生产类型。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简化成本计算工作：品种法下一般不需要将生产费用在完工产品与在产品之间进行划分，也不需要在各步骤之间进行成本结转。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品种法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适用于单件小批生产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如重型机器制造、船舶制造等生产类型。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简化间接费用分配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分批法下一般不需要将间接费用在完工产品与在产品之间进行分配，而是采用简化的方法进行处理。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以产品批别作为成本计算对象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按照不同批次或订单归集生产费用，计算产品成本。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分步法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以产品生产步骤作为成本计算对象：按照不同生产步骤归集生产费用，计算产品成本。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适用于大量大批多步骤生产：如纺织、冶金等生产类型。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逐步结转分步法：按照产品加工顺序，逐步计算并结转半成品成本，直到最后加工步骤计算出产成品成本。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以产品类别作为成本计算对象：按照不同类别归集生产费用，计算各类别产品成本。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适用于产品品种规格繁多且可按照一定标准进行分类的企业：如化工、电子等生产类型。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简化成本核算工作：分类法下可以按照类别归集生产费用，减少成本核算工作量，提高核算效率。同时，通过分类可以反映不同类别产品的成本构成和水平，为企业成本管理提供有用信息。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分类法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https://d.book118.com/258057135011006033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2024-09-10T20:14:05.419</cp:lastPrinted>
  <dcterms:created xsi:type="dcterms:W3CDTF">2024-09-10T12:14:05Z</dcterms:created>
  <dcterms:modified xsi:type="dcterms:W3CDTF">2024-09-10T12:14:07Z</dcterms:modified>
</cp:coreProperties>
</file>