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BB02C-2BDA-4D4C-9C36-B1FFF197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F48E6-1DE5-4BE1-B26D-44D085F6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010C8-6FB7-401D-A3E0-680D7B41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592AD-06EC-4001-9DFE-1F3C0AFA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DA2DC-E45F-4D31-BD98-F5BA72F1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1671B-21EF-45DE-BFA3-82CF0282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9E839-748F-4F89-A793-A308AFCD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7179C-D1A7-4EA1-98CE-D18AC1694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CA374-86CE-43E4-9598-7818A346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BEE54-CDA0-4CB3-9C1F-0B677CF2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BB98-9C5D-49E5-A2A0-3F8613F7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0141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术后护理清单PPT\n## 1.术后护理的基本概念与重要性\n### 1.1术后护理的定义与目的\n### 1.2术后护理对康复的影响\n### 1.3术后护理的重要性及实施原则\n## 2.术后护理的具体内容与步骤\n### 2.1术后护理的基本流程与方法\n### 2.2术后护理中的观察与记录\n### 2.3术后护理中的并发症预防与处理\n## 3.术后护理中的疼痛管理\n### 3.1疼痛管理的概念与重要性\n### 3.2术后疼痛评估方法与工具\n### 3.3术后疼痛的护理干预措施\n## 4.术后护理中的营养支持\n### 4.1营养支持的重要性及实施原则\n### 4.2术后营养需求的评估与计算\n### 4.3术后营养支持的具体方案与实施方法\n## 5.术后护理中的康复训练\n### 5.1康复训练的意义与目的\n### 5.2术后康复训练的计划与实施\n### 5.3康复训练中的注意事项与并发症预防\n## 6.术后护理中的心理护理\n### 6.1心理护理的概念与重要性\n### 6.2术后心理问题的识别与评估\n### 6.3术后心理护理的具体措施与方法\n## 7.术后护理的质量评估与持续改进\n### 7.1术后护理质量评估的方法与工具\n### 7.2术后护理质量问题的识别与原因分析\n### 7.3术后护理质量的持续改进策略与实践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术后护理清单PPT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术后护理的基本概念与重要性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术后护理是指在手术结束后，对患者进行的一系列护理措施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</p:grpSp>
        <p:grpSp>
          <p:nvGrpSpPr>
            <p:cNvPr id="27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术后护理的目的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减轻患者的心理压力</a:t>
                </a:r>
                <a:endParaRPr/>
              </a:p>
            </p:txBody>
          </p:sp>
          <p:sp>
            <p:nvSpPr>
              <p:cNvPr id="27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术后护理对康复的影响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术后护理的重要性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提高患者的自理能力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术后护理的重要性及实施原则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术后护理的具体内容与步骤</a:t>
            </a:r>
            <a:endParaRPr/>
          </a:p>
        </p:txBody>
      </p:sp>
      <p:sp>
        <p:nvSpPr>
          <p:cNvPr id="3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24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5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6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328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术后护理的基本流程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术后交接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术后护理措施实施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术后并发症预防与处理</a:t>
                </a:r>
                <a:endParaRPr/>
              </a:p>
            </p:txBody>
          </p:sp>
        </p:grpSp>
        <p:grpSp>
          <p:nvGrpSpPr>
            <p:cNvPr id="331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观察与记录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</p:txBody>
          </p: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术后护理的基本流程与方法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观察与记录的内容</a:t>
                </a:r>
                <a:endParaRPr/>
              </a:p>
            </p:txBody>
          </p:sp>
          <p:sp>
            <p:nvSpPr>
              <p:cNvPr id="3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患者的舒适度</a:t>
                </a:r>
                <a:endParaRPr/>
              </a:p>
            </p:txBody>
          </p:sp>
          <p:sp>
            <p:nvSpPr>
              <p:cNvPr id="3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观察与记录的方法</a:t>
                </a:r>
                <a:endParaRPr/>
              </a:p>
            </p:txBody>
          </p:sp>
          <p:sp>
            <p:nvSpPr>
              <p:cNvPr id="3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</a:t>
                </a:r>
                <a:endParaRPr/>
              </a:p>
            </p:txBody>
          </p:sp>
          <p:sp>
            <p:nvSpPr>
              <p:cNvPr id="3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术后护理中的观察与记录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加强观察与评估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提高患者的自我管理能力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协助医生处理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术后护理中的疼痛管理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疼痛管理的概念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通过一系列措施减轻或消除患者的疼痛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疼痛管理的重要性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疼痛管理的概念与重要性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主观评估法   -客观的评估法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疼痛评分量表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疼痛记录单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护理干预措施的实施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根据疼痛评估结果选择合适的干预措施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定期评估干预效果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术后护理中的营养支持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营养支持的重要性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防止并发症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营养支持的实施原则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持续营养支持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营养支持的重要性及实施原则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https://d.book118.com/258060141015006037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术后护理清单PPT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2024-09-16T18:53:58.060</cp:lastPrinted>
  <dcterms:created xsi:type="dcterms:W3CDTF">2024-09-16T10:53:58Z</dcterms:created>
  <dcterms:modified xsi:type="dcterms:W3CDTF">2024-09-16T10:54:00Z</dcterms:modified>
</cp:coreProperties>
</file>