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6EF8E-3B9D-4B39-86DB-F8955B67C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D175A-AEFD-4441-A6D3-9035BAEB2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C72FB-B8D4-4C16-AA11-63124A787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B3213-7830-40F4-AE1D-CE370A9A8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DE977C-39C0-4B67-9C18-07AAAAFB1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8DDBB6-53CC-492D-B0A1-73205A462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DD39B8-822F-4CD8-93E0-AB7D86AF5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F0A4D-5462-4548-B6AB-57E135C20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7990B-BFA6-459F-8537-978E83311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5BC6B-813E-47F0-8E72-5F2C14927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DE4B0-0EAF-4435-BE0E-1E6D4763B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1114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危化品运输安全培训法律法规与合规要求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国内外相关法律法规解读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合规要求与操作规范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应急处置与事故报告制度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企业责任与监管措施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危化品运输安全概述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指具有易燃、易爆、有毒、有害和放射性等物质，在运输、储存、生产、经营、使用和废弃处置过程中，容易造成人身伤亡和财产损毁而需要特别防护的物质。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根据其危险特性主要分为爆炸品、压缩气体和液化气体、易燃液体、易燃固体、自燃物品和遇湿易燃物品、氧化剂和有机过氧化物、毒害品和感染性物品、放射性物品、腐蚀品等九大类。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运输过程中风险点识别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装载与卸载风险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包括装载前未对车辆进行检查、装载时未按照安全操作规程进行、卸载后未对车辆进行清理等。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运输途中风险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包括驾驶员疲劳驾驶、超速行驶、违规变道等交通违法行为，以及恶劣天气、道路状况不佳等外部因素。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应急处置风险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包括发生泄漏、火灾、爆炸等事故时，未能及时采取正确的应急处置措施，导致事故扩大或造成更严重的后果。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375" r="21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我国已经形成了以《安全生产法》、《危险化学品安全管理条例》等为核心的危化品安全法律法规体系，涵盖了危化品的生产、储存、运输、使用等各个环节。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国家应急管理部是危化品安全监管的主管部门，负责制定相关政策和标准，并协调各地应急管理部门开展监管工作。此外，交通运输、环保等部门也在各自职责范围内对危化品运输安全进行监管。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法律法规体系及监管机构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国内外相关法律法规解读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《国际空运危险货物规则》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该规则是国际空运危化品的基本法规，规定了危化品空运包装、标记、标签和运输文件等方面的国际统一标准。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《联合国关于危险货物运输的建议书》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该建议书是国际危化品运输的基本法规，规定了危化品分类、包装、标记、标签和运输文件等方面的国际统一标准。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《国际海运危险货物规则》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该规则是国际海运危化品的基本法规，规定了危化品海运包装、标记、标签和运输文件等方面的国际统一标准。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国际公约与标准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该条例是我国危化品安全管理的基本法规，规定了危化品的生产、储存、使用、经营和运输等方面的安全管理要求。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该规定是我国道路危化品运输的基本法规，规定了道路危化品运输企业、车辆、人员和管理等方面的要求。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《道路危险货物运输管理规定》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该规则是我国铁路危化品运输的基本法规，规定了铁路危化品运输的包装、标记、标签和运输文件等方面的要求。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《铁路危险货物运输管理规则》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国内法律法规及政策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企业应建立健全安全生产责任制，明确各级管理人员和操作人员的安全职责，确保危化品运输安全。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企业应建立安全培训制度，对从事危化品运输的驾驶员、押运员和装卸管理人员等进行定期的安全培训，提高其安全意识和操作技能。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企业应建立应急预案制度，针对可能发生的危化品运输事故制定应急预案，明确应急处置措施和人员职责，确保在紧急情况下能够迅速、有效地进行处置。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合规要求与操作规范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专用装置检查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针对危化品运输车辆，需检查专用装置如罐体、阀门、安全泄放装置等是否完好有效。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消防器材和应急设施检查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确保随车配备的消防器材和应急设施齐全、有效，并符合相关规定。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车辆安全性能检查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包括制动系统、转向系统、轮胎磨损等，确保车辆处于良好状态。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7338" r="17338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车辆设备合规性检查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驾驶员需持有有效的驾驶证和危化品运输从业资格证，并具备相应的驾驶经验和技能。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驾驶员资质要求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定期对驾驶员进行安全培训，包括危化品知识、应急处置、事故案例分析等，提高驾驶员的安全意识和操作技能。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对驾驶员进行定期的健康状况检查，确保驾驶员在运输过程中保持良好的身体状态。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驾驶员资质认证及培训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https://d.book118.com/258061114056006040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2024-09-18T21:08:45.958</cp:lastPrinted>
  <dcterms:created xsi:type="dcterms:W3CDTF">2024-09-18T13:08:45Z</dcterms:created>
  <dcterms:modified xsi:type="dcterms:W3CDTF">2024-09-18T13:08:48Z</dcterms:modified>
</cp:coreProperties>
</file>