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13F7-8119-495E-B539-4BC91BF7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5C203-A716-4125-B805-8D1F546A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A7812-CF35-4648-AA9B-D0327704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196CA-AEA1-4C5F-BBC2-0FD594F52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080BD-1724-43B5-9757-8727396A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9D90B-7A1D-4F95-86C7-4BC7EAEB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57ECC-4C9B-4408-9AD6-5FCB5CC9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B04CC-5087-44C0-A7F7-2132671E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8959E-8807-4545-B174-C8E5EA2B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1A78F-B5E7-4D58-BB30-AD8305F7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48EA8-7182-48C4-857D-AD308F31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1121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尿崩症的护理查房PPT课件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尿崩症是由于抗利尿激素（ADH）分泌不足或肾脏对抗利尿激素反应不足，导致肾小管重吸收水功能障碍，从而引起多尿、烦渴、低比重尿和低渗尿的临床综合征。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根据病因，尿崩症可分为中枢性尿崩症和肾性尿崩症。中枢性尿崩症是由于下丘脑-神经垂体病变导致ADH分泌减少，而肾性尿崩症则是肾脏无法对ADH产生反应。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中枢性尿崩症的常见病因包括颅脑外伤、颅内手术、脑肿瘤等。肾性尿崩症则多由慢性肾脏疾病、肾小管损伤等引起。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尿崩症的主要病理机制是肾小管上皮细胞膜上ADH受体异常，导致肾小管重吸收水功能障碍。ADH主要通过作用于肾远曲小管和集合管的管周膜和髓攀升支粗段，增加水通道蛋白的合成，促进水重吸收。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尿崩症的主要临床表现为多饮、多尿、低比重尿和低渗尿。患者通常需要大量饮水来满足口渴感，且排尿频繁，尿液比重和渗透压明显降低。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诊断主要依据临床表现和相关实验室检查。实验室检查包括尿液常规检查、血电解质检查、血浆渗透压检查等，以评估患者的尿液比重、渗透压及血电解质水平。同时，医生会根据患者的具体情况，进行必要的影像学检查和神经内分泌检查，以明确病因和病理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保持室内安静，为患者提供舒适的环境。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定期记录患者出入量，观察尿液颜色、尿比重等指标。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评估患者情况，了解病情进展和自身认知情况。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鼓励患者多饮水，保持足够的水分摄入。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根据患者情况制定饮食计划，保证营养均衡。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限制盐分摄入，避免高盐食品。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增加维生素和矿物质的摄入，如绿叶蔬菜、水果等。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注意饮食卫生，避免食物中毒等食品安全问题。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遵医嘱给药，确保药物剂量和用药时间准确。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观察患者用药反应，及时处理不良反应。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提醒患者按时服药，避免漏服或错服。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与医生沟通，了解药物作用机制和注意事项。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注意观察患者是否有脱水、电解质紊乱等症状，及时处理。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鼓励患者进行适当的运动，提高身体免疫力。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定期监测患者血糖、血压等指标，预防糖尿病和高血压等并发症。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做好口腔护理，预防口腔感染等并发症。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尿崩症患者的健康教育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https://d.book118.com/258061121021006024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2024-08-31T01:29:23.015</cp:lastPrinted>
  <dcterms:created xsi:type="dcterms:W3CDTF">2024-08-30T17:29:23Z</dcterms:created>
  <dcterms:modified xsi:type="dcterms:W3CDTF">2024-08-30T17:29:24Z</dcterms:modified>
</cp:coreProperties>
</file>