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FB5AA8-D768-4773-B016-1DB2346DF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D5775-19FD-4BC4-B263-528B4A900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72852-EABF-4283-A857-2FE0F236B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F14335-7132-42AB-9A17-363EA4C78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D3280-5B32-41FE-9C5C-B0A5E1A2C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6C3D0-1903-427B-8356-647EB1B64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86E2EB-6732-49F7-BC2F-E2557E244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3A70E-B5B6-4865-99A7-6B237B013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FA405-B9FD-450D-847C-D59C5666F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C2831-E823-4889-A983-7BE824CD5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E6073-6DCF-415B-9F36-58C1362CA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06114300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《体育主题班会》PPT课件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体育的重要性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各类体育运动介绍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体育赛事与规则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体育精神与道德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体育与健康生活方式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体育锻炼能够促进身体的生长发育，提高身体素质，增强免疫力，预防疾病。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增强体质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000" b="5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改善心肺功能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促进骨骼生长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有规律地进行体育锻炼可以增强心肺功能，提高呼吸系统和心血管系统的健康水平。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适当的运动可以刺激骨骼生长，有助于形成健康的骨骼结构，预防骨质疏松等疾病。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运动能够释放压力，减轻焦虑和抑郁等负面情绪，有助于保持良好的心理状态。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4375" b="14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通过锻炼获得成就感和自信心，有助于更好地应对生活中的挑战和困难。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提高自信心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体育活动是一种社交方式，可以增进同学之间的友谊和合作，培养良好的人际关系。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促进社交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体育有助于培养意志品质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通过体育锻炼，可以培养学生的毅力、勇气和团队合作精神等优秀品质。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体育在考试中的地位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在一些考试中，体育成绩也占据一定的比重，体现了国家对体育教育的重视。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体育是教育的重要组成部分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体育是全面发展教育的重要一环，能够培养学生的综合素质和社会适应能力。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体育在教育中的地位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各类体育运动介绍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足球是一项以脚为主，控制和支配球的运动，两队各有11名球员比赛，以将球射入对方球门为得分。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足球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篮球是一项对抗性强的团队运动，球员通过投篮、运球和传球等动作来达到得分的目的。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篮球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乒乓球是一项室内或室外进行的运动，使用小球和拍子进行击打，需要快速的反应和协调性。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乒乓球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球类运动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030" b="2603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田径运动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跑步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跑步是最基本的田径项目之一，分为短跑、中跑和长跑等不同距离的比赛。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跳远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跳远是一项通过助跑和跳跃来达到最远距离的运动，需要良好的爆发力和平衡感。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投掷项目包括铅球、铁饼和标枪等，要求运动员有力量和技巧。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竞技体操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竞技体操包括高低杠、平衡木、跳马等项目，要求运动员有高度的技巧和平衡能力。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自由体操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自由体操是在一个指定的区域内进行的个人或团体表演，包括各种技巧动作和舞蹈。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艺术体操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艺术体操结合了舞蹈、音乐和器械表演，注重表现力和创造力。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体操运动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自由泳是游泳比赛中最常见的项目，要求运动员快速、连续地游泳。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蝶泳是一种需要较高技巧的游泳姿势，要求运动员有强大的上肢力量和协调性。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蝶泳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仰泳是身体仰卧在水中进行的游泳姿势，需要良好的呼吸控制和耐力。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仰泳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游泳运动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体育赛事与规则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https://d.book118.com/258061143002006034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2024-09-12T04:07:49.994</cp:lastPrinted>
  <dcterms:created xsi:type="dcterms:W3CDTF">2024-09-11T20:07:50Z</dcterms:created>
  <dcterms:modified xsi:type="dcterms:W3CDTF">2024-09-11T20:07:52Z</dcterms:modified>
</cp:coreProperties>
</file>